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sldIdLst>
    <p:sldId id="323" r:id="rId3"/>
    <p:sldId id="316" r:id="rId4"/>
    <p:sldId id="257" r:id="rId5"/>
    <p:sldId id="258" r:id="rId6"/>
    <p:sldId id="259" r:id="rId7"/>
    <p:sldId id="260" r:id="rId8"/>
    <p:sldId id="320" r:id="rId9"/>
    <p:sldId id="318" r:id="rId10"/>
    <p:sldId id="322" r:id="rId11"/>
    <p:sldId id="264" r:id="rId12"/>
    <p:sldId id="317" r:id="rId13"/>
  </p:sldIdLst>
  <p:sldSz cx="12192000" cy="6858000"/>
  <p:notesSz cx="6858000" cy="9144000"/>
  <p:embeddedFontLst>
    <p:embeddedFont>
      <p:font typeface="Arial Black" panose="020B0604020202020204" pitchFamily="34" charset="0"/>
      <p:bold r:id="rId14"/>
    </p:embeddedFont>
    <p:embeddedFont>
      <p:font typeface="Comic Sans MS" panose="030F0902030302020204" pitchFamily="66" charset="0"/>
      <p:regular r:id="rId15"/>
      <p:bold r:id="rId16"/>
      <p:italic r:id="rId17"/>
      <p:boldItalic r:id="rId18"/>
    </p:embeddedFont>
    <p:embeddedFont>
      <p:font typeface="Verdana" panose="020B0604030504040204" pitchFamily="34" charset="0"/>
      <p:regular r:id="rId19"/>
      <p:bold r:id="rId20"/>
      <p:italic r:id="rId21"/>
      <p:boldItalic r:id="rId22"/>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483F"/>
    <a:srgbClr val="00E668"/>
    <a:srgbClr val="00D25F"/>
    <a:srgbClr val="009AD0"/>
    <a:srgbClr val="00D05E"/>
    <a:srgbClr val="5DD5FF"/>
    <a:srgbClr val="652593"/>
    <a:srgbClr val="F6EBBC"/>
    <a:srgbClr val="A82522"/>
    <a:srgbClr val="EEBB7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3E912E-267E-C845-A012-00B41EA33850}" v="12" dt="2026-01-07T06:45:24.1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4" autoAdjust="0"/>
    <p:restoredTop sz="94658"/>
  </p:normalViewPr>
  <p:slideViewPr>
    <p:cSldViewPr snapToGrid="0">
      <p:cViewPr varScale="1">
        <p:scale>
          <a:sx n="116" d="100"/>
          <a:sy n="116" d="100"/>
        </p:scale>
        <p:origin x="368"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5.fntdata"/><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font" Target="fonts/font8.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4.fntdata"/><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font" Target="fonts/font2.fntdata"/><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font" Target="fonts/font6.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1.fntdata"/><Relationship Id="rId22" Type="http://schemas.openxmlformats.org/officeDocument/2006/relationships/font" Target="fonts/font9.fntdata"/><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valieri Mariarosa" userId="8bf79dcf-ea2d-4c06-ae31-712fc655d752" providerId="ADAL" clId="{880F2E07-B0B6-5F25-96F0-D05071977FBD}"/>
    <pc:docChg chg="modSld">
      <pc:chgData name="Cavalieri Mariarosa" userId="8bf79dcf-ea2d-4c06-ae31-712fc655d752" providerId="ADAL" clId="{880F2E07-B0B6-5F25-96F0-D05071977FBD}" dt="2026-01-07T06:45:24.183" v="11" actId="20577"/>
      <pc:docMkLst>
        <pc:docMk/>
      </pc:docMkLst>
      <pc:sldChg chg="modSp">
        <pc:chgData name="Cavalieri Mariarosa" userId="8bf79dcf-ea2d-4c06-ae31-712fc655d752" providerId="ADAL" clId="{880F2E07-B0B6-5F25-96F0-D05071977FBD}" dt="2026-01-07T06:45:24.183" v="11" actId="20577"/>
        <pc:sldMkLst>
          <pc:docMk/>
          <pc:sldMk cId="1784253180" sldId="320"/>
        </pc:sldMkLst>
        <pc:spChg chg="mod">
          <ac:chgData name="Cavalieri Mariarosa" userId="8bf79dcf-ea2d-4c06-ae31-712fc655d752" providerId="ADAL" clId="{880F2E07-B0B6-5F25-96F0-D05071977FBD}" dt="2026-01-07T06:45:24.183" v="11" actId="20577"/>
          <ac:spMkLst>
            <pc:docMk/>
            <pc:sldMk cId="1784253180" sldId="320"/>
            <ac:spMk id="6" creationId="{3EF1F75E-D7D1-6E9E-298E-F72DB175F88C}"/>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6B77F7-8B51-4F74-9E95-CB19FCAF5C28}" type="doc">
      <dgm:prSet loTypeId="urn:microsoft.com/office/officeart/2005/8/layout/process2" loCatId="process" qsTypeId="urn:microsoft.com/office/officeart/2005/8/quickstyle/simple5" qsCatId="simple" csTypeId="urn:microsoft.com/office/officeart/2005/8/colors/colorful1#1" csCatId="colorful" phldr="1"/>
      <dgm:spPr/>
      <dgm:t>
        <a:bodyPr/>
        <a:lstStyle/>
        <a:p>
          <a:endParaRPr lang="es-ES"/>
        </a:p>
      </dgm:t>
    </dgm:pt>
    <dgm:pt modelId="{7862A119-C6B3-4692-87FD-D32CB6141F9E}">
      <dgm:prSet phldrT="[Texto]" phldr="0" custT="1"/>
      <dgm:spPr>
        <a:solidFill>
          <a:srgbClr val="00B050"/>
        </a:solidFill>
      </dgm:spPr>
      <dgm:t>
        <a:bodyPr/>
        <a:lstStyle/>
        <a:p>
          <a:r>
            <a:rPr lang="es-ES" sz="2000" b="1" dirty="0">
              <a:solidFill>
                <a:schemeClr val="bg1"/>
              </a:solidFill>
              <a:effectLst>
                <a:outerShdw blurRad="38100" dist="38100" dir="2700000" algn="tl">
                  <a:srgbClr val="000000">
                    <a:alpha val="43137"/>
                  </a:srgbClr>
                </a:outerShdw>
              </a:effectLst>
            </a:rPr>
            <a:t>Partire</a:t>
          </a:r>
        </a:p>
      </dgm:t>
    </dgm:pt>
    <dgm:pt modelId="{51D7B3A9-D3B4-46E0-A9BD-AA0E168EECB8}" type="parTrans" cxnId="{B14C3F3F-9BF0-4277-8A2C-FE258C3BC057}">
      <dgm:prSet/>
      <dgm:spPr/>
      <dgm:t>
        <a:bodyPr/>
        <a:lstStyle/>
        <a:p>
          <a:endParaRPr lang="es-ES" sz="2000" b="1">
            <a:solidFill>
              <a:schemeClr val="tx1"/>
            </a:solidFill>
          </a:endParaRPr>
        </a:p>
      </dgm:t>
    </dgm:pt>
    <dgm:pt modelId="{042314DA-A6BA-4B26-BD50-7F6BCC4A2188}" type="sibTrans" cxnId="{B14C3F3F-9BF0-4277-8A2C-FE258C3BC057}">
      <dgm:prSet custT="1"/>
      <dgm:spPr>
        <a:solidFill>
          <a:srgbClr val="00E668"/>
        </a:solidFill>
      </dgm:spPr>
      <dgm:t>
        <a:bodyPr/>
        <a:lstStyle/>
        <a:p>
          <a:endParaRPr lang="es-ES" sz="2000" b="1">
            <a:solidFill>
              <a:schemeClr val="tx1"/>
            </a:solidFill>
          </a:endParaRPr>
        </a:p>
      </dgm:t>
    </dgm:pt>
    <dgm:pt modelId="{16CF567E-AD34-4988-8D19-859FB26B818E}">
      <dgm:prSet phldrT="[Texto]" phldr="0" custT="1"/>
      <dgm:spPr>
        <a:solidFill>
          <a:schemeClr val="accent3">
            <a:lumMod val="60000"/>
            <a:lumOff val="40000"/>
          </a:schemeClr>
        </a:solidFill>
      </dgm:spPr>
      <dgm:t>
        <a:bodyPr/>
        <a:lstStyle/>
        <a:p>
          <a:r>
            <a:rPr lang="es-ES" sz="2000" b="1" dirty="0">
              <a:solidFill>
                <a:schemeClr val="tx1"/>
              </a:solidFill>
            </a:rPr>
            <a:t>Stare con Cristo</a:t>
          </a:r>
        </a:p>
      </dgm:t>
    </dgm:pt>
    <dgm:pt modelId="{5E2FBC21-14F9-4AF7-A3DC-65AF3BAFE9C4}" type="parTrans" cxnId="{20B5B77C-24AC-4823-B096-ADF10D3502B6}">
      <dgm:prSet/>
      <dgm:spPr/>
      <dgm:t>
        <a:bodyPr/>
        <a:lstStyle/>
        <a:p>
          <a:endParaRPr lang="es-ES" sz="2000" b="1">
            <a:solidFill>
              <a:schemeClr val="tx1"/>
            </a:solidFill>
          </a:endParaRPr>
        </a:p>
      </dgm:t>
    </dgm:pt>
    <dgm:pt modelId="{C93B6163-EDF2-4FCA-AC0A-4BBDDF77FD4B}" type="sibTrans" cxnId="{20B5B77C-24AC-4823-B096-ADF10D3502B6}">
      <dgm:prSet custT="1"/>
      <dgm:spPr/>
      <dgm:t>
        <a:bodyPr/>
        <a:lstStyle/>
        <a:p>
          <a:endParaRPr lang="es-ES" sz="2000" b="1">
            <a:solidFill>
              <a:schemeClr val="tx1"/>
            </a:solidFill>
          </a:endParaRPr>
        </a:p>
      </dgm:t>
    </dgm:pt>
    <dgm:pt modelId="{575DA3DA-800E-41E9-BBA6-6E260C4823EA}" type="pres">
      <dgm:prSet presAssocID="{1A6B77F7-8B51-4F74-9E95-CB19FCAF5C28}" presName="linearFlow" presStyleCnt="0">
        <dgm:presLayoutVars>
          <dgm:resizeHandles val="exact"/>
        </dgm:presLayoutVars>
      </dgm:prSet>
      <dgm:spPr/>
    </dgm:pt>
    <dgm:pt modelId="{83E88046-A194-415E-8A92-A3662C26B427}" type="pres">
      <dgm:prSet presAssocID="{7862A119-C6B3-4692-87FD-D32CB6141F9E}" presName="node" presStyleLbl="node1" presStyleIdx="0" presStyleCnt="2" custScaleX="124452">
        <dgm:presLayoutVars>
          <dgm:bulletEnabled val="1"/>
        </dgm:presLayoutVars>
      </dgm:prSet>
      <dgm:spPr/>
    </dgm:pt>
    <dgm:pt modelId="{10A9572C-7F60-4466-8174-9ED95DEE32E9}" type="pres">
      <dgm:prSet presAssocID="{042314DA-A6BA-4B26-BD50-7F6BCC4A2188}" presName="sibTrans" presStyleLbl="sibTrans2D1" presStyleIdx="0" presStyleCnt="1"/>
      <dgm:spPr/>
    </dgm:pt>
    <dgm:pt modelId="{3511744A-1D3C-4C7B-A13A-DD0B05389C7B}" type="pres">
      <dgm:prSet presAssocID="{042314DA-A6BA-4B26-BD50-7F6BCC4A2188}" presName="connectorText" presStyleLbl="sibTrans2D1" presStyleIdx="0" presStyleCnt="1"/>
      <dgm:spPr/>
    </dgm:pt>
    <dgm:pt modelId="{128B0986-78E7-436E-BDAD-33EA69DEFAB2}" type="pres">
      <dgm:prSet presAssocID="{16CF567E-AD34-4988-8D19-859FB26B818E}" presName="node" presStyleLbl="node1" presStyleIdx="1" presStyleCnt="2" custScaleX="124452">
        <dgm:presLayoutVars>
          <dgm:bulletEnabled val="1"/>
        </dgm:presLayoutVars>
      </dgm:prSet>
      <dgm:spPr/>
    </dgm:pt>
  </dgm:ptLst>
  <dgm:cxnLst>
    <dgm:cxn modelId="{670DEC12-408A-4D8A-BAB0-16D5F3809C4E}" type="presOf" srcId="{042314DA-A6BA-4B26-BD50-7F6BCC4A2188}" destId="{3511744A-1D3C-4C7B-A13A-DD0B05389C7B}" srcOrd="1" destOrd="0" presId="urn:microsoft.com/office/officeart/2005/8/layout/process2"/>
    <dgm:cxn modelId="{BE0DB330-5F1F-43AE-939A-3F7A0F060AC7}" type="presOf" srcId="{1A6B77F7-8B51-4F74-9E95-CB19FCAF5C28}" destId="{575DA3DA-800E-41E9-BBA6-6E260C4823EA}" srcOrd="0" destOrd="0" presId="urn:microsoft.com/office/officeart/2005/8/layout/process2"/>
    <dgm:cxn modelId="{B14C3F3F-9BF0-4277-8A2C-FE258C3BC057}" srcId="{1A6B77F7-8B51-4F74-9E95-CB19FCAF5C28}" destId="{7862A119-C6B3-4692-87FD-D32CB6141F9E}" srcOrd="0" destOrd="0" parTransId="{51D7B3A9-D3B4-46E0-A9BD-AA0E168EECB8}" sibTransId="{042314DA-A6BA-4B26-BD50-7F6BCC4A2188}"/>
    <dgm:cxn modelId="{4E1E0A6C-56D3-450C-91FE-CD52ACB6AC4E}" type="presOf" srcId="{7862A119-C6B3-4692-87FD-D32CB6141F9E}" destId="{83E88046-A194-415E-8A92-A3662C26B427}" srcOrd="0" destOrd="0" presId="urn:microsoft.com/office/officeart/2005/8/layout/process2"/>
    <dgm:cxn modelId="{20B5B77C-24AC-4823-B096-ADF10D3502B6}" srcId="{1A6B77F7-8B51-4F74-9E95-CB19FCAF5C28}" destId="{16CF567E-AD34-4988-8D19-859FB26B818E}" srcOrd="1" destOrd="0" parTransId="{5E2FBC21-14F9-4AF7-A3DC-65AF3BAFE9C4}" sibTransId="{C93B6163-EDF2-4FCA-AC0A-4BBDDF77FD4B}"/>
    <dgm:cxn modelId="{F149BF9C-24E4-4517-B8F6-5883311D64E2}" type="presOf" srcId="{042314DA-A6BA-4B26-BD50-7F6BCC4A2188}" destId="{10A9572C-7F60-4466-8174-9ED95DEE32E9}" srcOrd="0" destOrd="0" presId="urn:microsoft.com/office/officeart/2005/8/layout/process2"/>
    <dgm:cxn modelId="{F4772BCB-61E3-4837-87AA-C61D3C00A045}" type="presOf" srcId="{16CF567E-AD34-4988-8D19-859FB26B818E}" destId="{128B0986-78E7-436E-BDAD-33EA69DEFAB2}" srcOrd="0" destOrd="0" presId="urn:microsoft.com/office/officeart/2005/8/layout/process2"/>
    <dgm:cxn modelId="{F641093E-554D-4F1A-9697-272E948AC50E}" type="presParOf" srcId="{575DA3DA-800E-41E9-BBA6-6E260C4823EA}" destId="{83E88046-A194-415E-8A92-A3662C26B427}" srcOrd="0" destOrd="0" presId="urn:microsoft.com/office/officeart/2005/8/layout/process2"/>
    <dgm:cxn modelId="{C0EC0485-EF13-4167-9851-093B953F209C}" type="presParOf" srcId="{575DA3DA-800E-41E9-BBA6-6E260C4823EA}" destId="{10A9572C-7F60-4466-8174-9ED95DEE32E9}" srcOrd="1" destOrd="0" presId="urn:microsoft.com/office/officeart/2005/8/layout/process2"/>
    <dgm:cxn modelId="{B7143F06-8DBC-42CB-8B6C-C24075004212}" type="presParOf" srcId="{10A9572C-7F60-4466-8174-9ED95DEE32E9}" destId="{3511744A-1D3C-4C7B-A13A-DD0B05389C7B}" srcOrd="0" destOrd="0" presId="urn:microsoft.com/office/officeart/2005/8/layout/process2"/>
    <dgm:cxn modelId="{04424B9B-E578-47BA-A0EE-2A6F4F43E8F1}" type="presParOf" srcId="{575DA3DA-800E-41E9-BBA6-6E260C4823EA}" destId="{128B0986-78E7-436E-BDAD-33EA69DEFAB2}" srcOrd="2" destOrd="0" presId="urn:microsoft.com/office/officeart/2005/8/layout/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A6B77F7-8B51-4F74-9E95-CB19FCAF5C28}" type="doc">
      <dgm:prSet loTypeId="urn:microsoft.com/office/officeart/2005/8/layout/process2" loCatId="process" qsTypeId="urn:microsoft.com/office/officeart/2005/8/quickstyle/simple5" qsCatId="simple" csTypeId="urn:microsoft.com/office/officeart/2005/8/colors/colorful1#2" csCatId="colorful" phldr="1"/>
      <dgm:spPr/>
      <dgm:t>
        <a:bodyPr/>
        <a:lstStyle/>
        <a:p>
          <a:endParaRPr lang="es-ES"/>
        </a:p>
      </dgm:t>
    </dgm:pt>
    <dgm:pt modelId="{7862A119-C6B3-4692-87FD-D32CB6141F9E}">
      <dgm:prSet phldrT="[Texto]" phldr="0" custT="1"/>
      <dgm:spPr>
        <a:solidFill>
          <a:srgbClr val="009AD0"/>
        </a:solidFill>
      </dgm:spPr>
      <dgm:t>
        <a:bodyPr/>
        <a:lstStyle/>
        <a:p>
          <a:r>
            <a:rPr lang="es-ES" sz="2000" b="1" dirty="0">
              <a:solidFill>
                <a:schemeClr val="bg1"/>
              </a:solidFill>
              <a:effectLst>
                <a:outerShdw blurRad="38100" dist="38100" dir="2700000" algn="tl">
                  <a:srgbClr val="000000">
                    <a:alpha val="43137"/>
                  </a:srgbClr>
                </a:outerShdw>
              </a:effectLst>
            </a:rPr>
            <a:t>Rimanere</a:t>
          </a:r>
        </a:p>
      </dgm:t>
    </dgm:pt>
    <dgm:pt modelId="{51D7B3A9-D3B4-46E0-A9BD-AA0E168EECB8}" type="parTrans" cxnId="{B14C3F3F-9BF0-4277-8A2C-FE258C3BC057}">
      <dgm:prSet/>
      <dgm:spPr/>
      <dgm:t>
        <a:bodyPr/>
        <a:lstStyle/>
        <a:p>
          <a:endParaRPr lang="es-ES" sz="2000" b="1">
            <a:solidFill>
              <a:schemeClr val="tx1"/>
            </a:solidFill>
          </a:endParaRPr>
        </a:p>
      </dgm:t>
    </dgm:pt>
    <dgm:pt modelId="{042314DA-A6BA-4B26-BD50-7F6BCC4A2188}" type="sibTrans" cxnId="{B14C3F3F-9BF0-4277-8A2C-FE258C3BC057}">
      <dgm:prSet custT="1"/>
      <dgm:spPr>
        <a:solidFill>
          <a:srgbClr val="5DD5FF"/>
        </a:solidFill>
      </dgm:spPr>
      <dgm:t>
        <a:bodyPr/>
        <a:lstStyle/>
        <a:p>
          <a:endParaRPr lang="es-ES" sz="2000" b="1">
            <a:solidFill>
              <a:schemeClr val="tx1"/>
            </a:solidFill>
          </a:endParaRPr>
        </a:p>
      </dgm:t>
    </dgm:pt>
    <dgm:pt modelId="{16CF567E-AD34-4988-8D19-859FB26B818E}">
      <dgm:prSet phldrT="[Texto]" phldr="0" custT="1"/>
      <dgm:spPr>
        <a:solidFill>
          <a:schemeClr val="accent5">
            <a:lumMod val="20000"/>
            <a:lumOff val="80000"/>
          </a:schemeClr>
        </a:solidFill>
      </dgm:spPr>
      <dgm:t>
        <a:bodyPr/>
        <a:lstStyle/>
        <a:p>
          <a:r>
            <a:rPr lang="es-ES" sz="2000" b="1" dirty="0">
              <a:solidFill>
                <a:schemeClr val="tx1"/>
              </a:solidFill>
            </a:rPr>
            <a:t>A beneficio della chiesa</a:t>
          </a:r>
        </a:p>
      </dgm:t>
    </dgm:pt>
    <dgm:pt modelId="{5E2FBC21-14F9-4AF7-A3DC-65AF3BAFE9C4}" type="parTrans" cxnId="{20B5B77C-24AC-4823-B096-ADF10D3502B6}">
      <dgm:prSet/>
      <dgm:spPr/>
      <dgm:t>
        <a:bodyPr/>
        <a:lstStyle/>
        <a:p>
          <a:endParaRPr lang="es-ES" sz="2000" b="1">
            <a:solidFill>
              <a:schemeClr val="tx1"/>
            </a:solidFill>
          </a:endParaRPr>
        </a:p>
      </dgm:t>
    </dgm:pt>
    <dgm:pt modelId="{C93B6163-EDF2-4FCA-AC0A-4BBDDF77FD4B}" type="sibTrans" cxnId="{20B5B77C-24AC-4823-B096-ADF10D3502B6}">
      <dgm:prSet custT="1"/>
      <dgm:spPr/>
      <dgm:t>
        <a:bodyPr/>
        <a:lstStyle/>
        <a:p>
          <a:endParaRPr lang="es-ES" sz="2000" b="1">
            <a:solidFill>
              <a:schemeClr val="tx1"/>
            </a:solidFill>
          </a:endParaRPr>
        </a:p>
      </dgm:t>
    </dgm:pt>
    <dgm:pt modelId="{575DA3DA-800E-41E9-BBA6-6E260C4823EA}" type="pres">
      <dgm:prSet presAssocID="{1A6B77F7-8B51-4F74-9E95-CB19FCAF5C28}" presName="linearFlow" presStyleCnt="0">
        <dgm:presLayoutVars>
          <dgm:resizeHandles val="exact"/>
        </dgm:presLayoutVars>
      </dgm:prSet>
      <dgm:spPr/>
    </dgm:pt>
    <dgm:pt modelId="{83E88046-A194-415E-8A92-A3662C26B427}" type="pres">
      <dgm:prSet presAssocID="{7862A119-C6B3-4692-87FD-D32CB6141F9E}" presName="node" presStyleLbl="node1" presStyleIdx="0" presStyleCnt="2" custScaleX="164598">
        <dgm:presLayoutVars>
          <dgm:bulletEnabled val="1"/>
        </dgm:presLayoutVars>
      </dgm:prSet>
      <dgm:spPr/>
    </dgm:pt>
    <dgm:pt modelId="{10A9572C-7F60-4466-8174-9ED95DEE32E9}" type="pres">
      <dgm:prSet presAssocID="{042314DA-A6BA-4B26-BD50-7F6BCC4A2188}" presName="sibTrans" presStyleLbl="sibTrans2D1" presStyleIdx="0" presStyleCnt="1"/>
      <dgm:spPr/>
    </dgm:pt>
    <dgm:pt modelId="{3511744A-1D3C-4C7B-A13A-DD0B05389C7B}" type="pres">
      <dgm:prSet presAssocID="{042314DA-A6BA-4B26-BD50-7F6BCC4A2188}" presName="connectorText" presStyleLbl="sibTrans2D1" presStyleIdx="0" presStyleCnt="1"/>
      <dgm:spPr/>
    </dgm:pt>
    <dgm:pt modelId="{128B0986-78E7-436E-BDAD-33EA69DEFAB2}" type="pres">
      <dgm:prSet presAssocID="{16CF567E-AD34-4988-8D19-859FB26B818E}" presName="node" presStyleLbl="node1" presStyleIdx="1" presStyleCnt="2" custScaleX="164598">
        <dgm:presLayoutVars>
          <dgm:bulletEnabled val="1"/>
        </dgm:presLayoutVars>
      </dgm:prSet>
      <dgm:spPr/>
    </dgm:pt>
  </dgm:ptLst>
  <dgm:cxnLst>
    <dgm:cxn modelId="{670DEC12-408A-4D8A-BAB0-16D5F3809C4E}" type="presOf" srcId="{042314DA-A6BA-4B26-BD50-7F6BCC4A2188}" destId="{3511744A-1D3C-4C7B-A13A-DD0B05389C7B}" srcOrd="1" destOrd="0" presId="urn:microsoft.com/office/officeart/2005/8/layout/process2"/>
    <dgm:cxn modelId="{BE0DB330-5F1F-43AE-939A-3F7A0F060AC7}" type="presOf" srcId="{1A6B77F7-8B51-4F74-9E95-CB19FCAF5C28}" destId="{575DA3DA-800E-41E9-BBA6-6E260C4823EA}" srcOrd="0" destOrd="0" presId="urn:microsoft.com/office/officeart/2005/8/layout/process2"/>
    <dgm:cxn modelId="{B14C3F3F-9BF0-4277-8A2C-FE258C3BC057}" srcId="{1A6B77F7-8B51-4F74-9E95-CB19FCAF5C28}" destId="{7862A119-C6B3-4692-87FD-D32CB6141F9E}" srcOrd="0" destOrd="0" parTransId="{51D7B3A9-D3B4-46E0-A9BD-AA0E168EECB8}" sibTransId="{042314DA-A6BA-4B26-BD50-7F6BCC4A2188}"/>
    <dgm:cxn modelId="{4E1E0A6C-56D3-450C-91FE-CD52ACB6AC4E}" type="presOf" srcId="{7862A119-C6B3-4692-87FD-D32CB6141F9E}" destId="{83E88046-A194-415E-8A92-A3662C26B427}" srcOrd="0" destOrd="0" presId="urn:microsoft.com/office/officeart/2005/8/layout/process2"/>
    <dgm:cxn modelId="{20B5B77C-24AC-4823-B096-ADF10D3502B6}" srcId="{1A6B77F7-8B51-4F74-9E95-CB19FCAF5C28}" destId="{16CF567E-AD34-4988-8D19-859FB26B818E}" srcOrd="1" destOrd="0" parTransId="{5E2FBC21-14F9-4AF7-A3DC-65AF3BAFE9C4}" sibTransId="{C93B6163-EDF2-4FCA-AC0A-4BBDDF77FD4B}"/>
    <dgm:cxn modelId="{F149BF9C-24E4-4517-B8F6-5883311D64E2}" type="presOf" srcId="{042314DA-A6BA-4B26-BD50-7F6BCC4A2188}" destId="{10A9572C-7F60-4466-8174-9ED95DEE32E9}" srcOrd="0" destOrd="0" presId="urn:microsoft.com/office/officeart/2005/8/layout/process2"/>
    <dgm:cxn modelId="{F4772BCB-61E3-4837-87AA-C61D3C00A045}" type="presOf" srcId="{16CF567E-AD34-4988-8D19-859FB26B818E}" destId="{128B0986-78E7-436E-BDAD-33EA69DEFAB2}" srcOrd="0" destOrd="0" presId="urn:microsoft.com/office/officeart/2005/8/layout/process2"/>
    <dgm:cxn modelId="{F641093E-554D-4F1A-9697-272E948AC50E}" type="presParOf" srcId="{575DA3DA-800E-41E9-BBA6-6E260C4823EA}" destId="{83E88046-A194-415E-8A92-A3662C26B427}" srcOrd="0" destOrd="0" presId="urn:microsoft.com/office/officeart/2005/8/layout/process2"/>
    <dgm:cxn modelId="{C0EC0485-EF13-4167-9851-093B953F209C}" type="presParOf" srcId="{575DA3DA-800E-41E9-BBA6-6E260C4823EA}" destId="{10A9572C-7F60-4466-8174-9ED95DEE32E9}" srcOrd="1" destOrd="0" presId="urn:microsoft.com/office/officeart/2005/8/layout/process2"/>
    <dgm:cxn modelId="{B7143F06-8DBC-42CB-8B6C-C24075004212}" type="presParOf" srcId="{10A9572C-7F60-4466-8174-9ED95DEE32E9}" destId="{3511744A-1D3C-4C7B-A13A-DD0B05389C7B}" srcOrd="0" destOrd="0" presId="urn:microsoft.com/office/officeart/2005/8/layout/process2"/>
    <dgm:cxn modelId="{04424B9B-E578-47BA-A0EE-2A6F4F43E8F1}" type="presParOf" srcId="{575DA3DA-800E-41E9-BBA6-6E260C4823EA}" destId="{128B0986-78E7-436E-BDAD-33EA69DEFAB2}" srcOrd="2" destOrd="0" presId="urn:microsoft.com/office/officeart/2005/8/layout/process2"/>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0D501E4-A89D-44DD-A5D9-F45136449A98}" type="doc">
      <dgm:prSet loTypeId="urn:microsoft.com/office/officeart/2005/8/layout/vList2" loCatId="list" qsTypeId="urn:microsoft.com/office/officeart/2005/8/quickstyle/3d7" qsCatId="3D" csTypeId="urn:microsoft.com/office/officeart/2005/8/colors/colorful3" csCatId="colorful" phldr="1"/>
      <dgm:spPr/>
      <dgm:t>
        <a:bodyPr/>
        <a:lstStyle/>
        <a:p>
          <a:endParaRPr lang="es-ES"/>
        </a:p>
      </dgm:t>
    </dgm:pt>
    <dgm:pt modelId="{36BA3A60-13A5-412D-9739-8935AD8296BC}">
      <dgm:prSet custT="1"/>
      <dgm:spPr/>
      <dgm:t>
        <a:bodyPr/>
        <a:lstStyle/>
        <a:p>
          <a:pPr algn="ctr"/>
          <a:r>
            <a:rPr lang="es-ES" sz="2000" b="1" dirty="0"/>
            <a:t>Poveri in spirito</a:t>
          </a:r>
        </a:p>
      </dgm:t>
    </dgm:pt>
    <dgm:pt modelId="{BC65A720-0404-4A25-9D85-24D34C97B14D}" type="parTrans" cxnId="{85020EF7-1496-40CF-9716-610702B17C12}">
      <dgm:prSet/>
      <dgm:spPr/>
      <dgm:t>
        <a:bodyPr/>
        <a:lstStyle/>
        <a:p>
          <a:pPr algn="ctr"/>
          <a:endParaRPr lang="es-ES" sz="2000" b="1"/>
        </a:p>
      </dgm:t>
    </dgm:pt>
    <dgm:pt modelId="{5453CCD2-38B8-46B0-897E-6EDF6D6C4C96}" type="sibTrans" cxnId="{85020EF7-1496-40CF-9716-610702B17C12}">
      <dgm:prSet/>
      <dgm:spPr/>
      <dgm:t>
        <a:bodyPr/>
        <a:lstStyle/>
        <a:p>
          <a:pPr algn="ctr"/>
          <a:endParaRPr lang="es-ES" sz="2000" b="1"/>
        </a:p>
      </dgm:t>
    </dgm:pt>
    <dgm:pt modelId="{D605189D-BA28-4D95-B0D4-FAEA89698C6F}">
      <dgm:prSet custT="1"/>
      <dgm:spPr/>
      <dgm:t>
        <a:bodyPr/>
        <a:lstStyle/>
        <a:p>
          <a:pPr algn="ctr"/>
          <a:r>
            <a:rPr lang="es-ES" sz="2000" b="1" dirty="0"/>
            <a:t>Mansueti</a:t>
          </a:r>
        </a:p>
      </dgm:t>
    </dgm:pt>
    <dgm:pt modelId="{F7205F0F-C09D-45B8-A090-1D9CF58D8401}" type="parTrans" cxnId="{C3864CC5-8BCD-44A0-895A-E7E454A5673F}">
      <dgm:prSet/>
      <dgm:spPr/>
      <dgm:t>
        <a:bodyPr/>
        <a:lstStyle/>
        <a:p>
          <a:pPr algn="ctr"/>
          <a:endParaRPr lang="es-ES" sz="2000" b="1"/>
        </a:p>
      </dgm:t>
    </dgm:pt>
    <dgm:pt modelId="{71FF53E8-22D3-4146-8EF5-0EA74779D3BD}" type="sibTrans" cxnId="{C3864CC5-8BCD-44A0-895A-E7E454A5673F}">
      <dgm:prSet/>
      <dgm:spPr/>
      <dgm:t>
        <a:bodyPr/>
        <a:lstStyle/>
        <a:p>
          <a:pPr algn="ctr"/>
          <a:endParaRPr lang="es-ES" sz="2000" b="1"/>
        </a:p>
      </dgm:t>
    </dgm:pt>
    <dgm:pt modelId="{7DF6EDBB-D664-4DC8-BF4E-2E32B04511AD}">
      <dgm:prSet custT="1"/>
      <dgm:spPr/>
      <dgm:t>
        <a:bodyPr/>
        <a:lstStyle/>
        <a:p>
          <a:pPr algn="ctr"/>
          <a:r>
            <a:rPr lang="es-ES" sz="2000" b="1" dirty="0"/>
            <a:t>Affamati e assetati di giustizia</a:t>
          </a:r>
        </a:p>
      </dgm:t>
    </dgm:pt>
    <dgm:pt modelId="{C5B11A01-51AE-47BD-9E62-2477FC472E28}" type="parTrans" cxnId="{5B9D177F-44F0-48B3-A866-B2E7B67E1744}">
      <dgm:prSet/>
      <dgm:spPr/>
      <dgm:t>
        <a:bodyPr/>
        <a:lstStyle/>
        <a:p>
          <a:pPr algn="ctr"/>
          <a:endParaRPr lang="es-ES" sz="2000" b="1"/>
        </a:p>
      </dgm:t>
    </dgm:pt>
    <dgm:pt modelId="{B6F5BE15-E2BA-46EF-A36D-3511AAEE5383}" type="sibTrans" cxnId="{5B9D177F-44F0-48B3-A866-B2E7B67E1744}">
      <dgm:prSet/>
      <dgm:spPr/>
      <dgm:t>
        <a:bodyPr/>
        <a:lstStyle/>
        <a:p>
          <a:pPr algn="ctr"/>
          <a:endParaRPr lang="es-ES" sz="2000" b="1"/>
        </a:p>
      </dgm:t>
    </dgm:pt>
    <dgm:pt modelId="{0C77043D-B92D-4613-9434-AD71AA278509}">
      <dgm:prSet custT="1"/>
      <dgm:spPr/>
      <dgm:t>
        <a:bodyPr/>
        <a:lstStyle/>
        <a:p>
          <a:pPr algn="ctr"/>
          <a:r>
            <a:rPr lang="es-ES" sz="2000" b="1" dirty="0"/>
            <a:t>Misericordiosi</a:t>
          </a:r>
        </a:p>
      </dgm:t>
    </dgm:pt>
    <dgm:pt modelId="{507C165F-88C2-4507-8FD1-51B6D5EE46AD}" type="parTrans" cxnId="{B1410D78-69C8-41BD-9AEA-A9686F053657}">
      <dgm:prSet/>
      <dgm:spPr/>
      <dgm:t>
        <a:bodyPr/>
        <a:lstStyle/>
        <a:p>
          <a:pPr algn="ctr"/>
          <a:endParaRPr lang="es-ES" sz="2000" b="1"/>
        </a:p>
      </dgm:t>
    </dgm:pt>
    <dgm:pt modelId="{02D51A73-BD9A-46A8-90C6-CF8785A85DBF}" type="sibTrans" cxnId="{B1410D78-69C8-41BD-9AEA-A9686F053657}">
      <dgm:prSet/>
      <dgm:spPr/>
      <dgm:t>
        <a:bodyPr/>
        <a:lstStyle/>
        <a:p>
          <a:pPr algn="ctr"/>
          <a:endParaRPr lang="es-ES" sz="2000" b="1"/>
        </a:p>
      </dgm:t>
    </dgm:pt>
    <dgm:pt modelId="{DF9B35FD-7D71-49CE-8CFC-5F90B261DD32}">
      <dgm:prSet custT="1"/>
      <dgm:spPr/>
      <dgm:t>
        <a:bodyPr/>
        <a:lstStyle/>
        <a:p>
          <a:pPr algn="ctr"/>
          <a:r>
            <a:rPr lang="es-ES" sz="2000" b="1" dirty="0"/>
            <a:t>Puri di cuore</a:t>
          </a:r>
        </a:p>
      </dgm:t>
    </dgm:pt>
    <dgm:pt modelId="{97BC9C92-5AB0-40E2-8AEA-048EE30420C6}" type="parTrans" cxnId="{4C2B8294-9DBC-46A6-AEA3-6AB5ACC4C76C}">
      <dgm:prSet/>
      <dgm:spPr/>
      <dgm:t>
        <a:bodyPr/>
        <a:lstStyle/>
        <a:p>
          <a:pPr algn="ctr"/>
          <a:endParaRPr lang="es-ES" sz="2000" b="1"/>
        </a:p>
      </dgm:t>
    </dgm:pt>
    <dgm:pt modelId="{3088DD00-82DF-4425-980A-8CAC4800BD61}" type="sibTrans" cxnId="{4C2B8294-9DBC-46A6-AEA3-6AB5ACC4C76C}">
      <dgm:prSet/>
      <dgm:spPr/>
      <dgm:t>
        <a:bodyPr/>
        <a:lstStyle/>
        <a:p>
          <a:pPr algn="ctr"/>
          <a:endParaRPr lang="es-ES" sz="2000" b="1"/>
        </a:p>
      </dgm:t>
    </dgm:pt>
    <dgm:pt modelId="{A40E33E1-D6BA-4F36-8C08-B30F4D704593}">
      <dgm:prSet custT="1"/>
      <dgm:spPr/>
      <dgm:t>
        <a:bodyPr/>
        <a:lstStyle/>
        <a:p>
          <a:pPr algn="ctr"/>
          <a:r>
            <a:rPr lang="es-ES" sz="2000" b="1" dirty="0"/>
            <a:t>Pacificatori</a:t>
          </a:r>
        </a:p>
      </dgm:t>
    </dgm:pt>
    <dgm:pt modelId="{483EB769-6997-45AA-AC8F-9989A1DEF1CC}" type="parTrans" cxnId="{546F5CF6-2191-4798-9A44-818E6A460A79}">
      <dgm:prSet/>
      <dgm:spPr/>
      <dgm:t>
        <a:bodyPr/>
        <a:lstStyle/>
        <a:p>
          <a:pPr algn="ctr"/>
          <a:endParaRPr lang="es-ES" sz="2000" b="1"/>
        </a:p>
      </dgm:t>
    </dgm:pt>
    <dgm:pt modelId="{21994283-99FB-4B3E-A592-14F14C32FA1E}" type="sibTrans" cxnId="{546F5CF6-2191-4798-9A44-818E6A460A79}">
      <dgm:prSet/>
      <dgm:spPr/>
      <dgm:t>
        <a:bodyPr/>
        <a:lstStyle/>
        <a:p>
          <a:pPr algn="ctr"/>
          <a:endParaRPr lang="es-ES" sz="2000" b="1"/>
        </a:p>
      </dgm:t>
    </dgm:pt>
    <dgm:pt modelId="{FC9541EA-09D3-4B4D-B6D3-D4AAA0988E95}">
      <dgm:prSet custT="1"/>
      <dgm:spPr/>
      <dgm:t>
        <a:bodyPr/>
        <a:lstStyle/>
        <a:p>
          <a:pPr algn="ctr"/>
          <a:r>
            <a:rPr lang="es-ES" sz="2000" b="1" dirty="0"/>
            <a:t>Disposti a porgere l’altra guancia</a:t>
          </a:r>
        </a:p>
      </dgm:t>
    </dgm:pt>
    <dgm:pt modelId="{ED5F9B2C-A389-4D6B-9148-E614532A087C}" type="parTrans" cxnId="{6B5953C9-F52B-452E-8EC9-D84D55DC71FE}">
      <dgm:prSet/>
      <dgm:spPr/>
      <dgm:t>
        <a:bodyPr/>
        <a:lstStyle/>
        <a:p>
          <a:pPr algn="ctr"/>
          <a:endParaRPr lang="es-ES" sz="2000" b="1"/>
        </a:p>
      </dgm:t>
    </dgm:pt>
    <dgm:pt modelId="{FCFAB097-2C8E-43CD-9F37-7D21FAA7EADF}" type="sibTrans" cxnId="{6B5953C9-F52B-452E-8EC9-D84D55DC71FE}">
      <dgm:prSet/>
      <dgm:spPr/>
      <dgm:t>
        <a:bodyPr/>
        <a:lstStyle/>
        <a:p>
          <a:pPr algn="ctr"/>
          <a:endParaRPr lang="es-ES" sz="2000" b="1"/>
        </a:p>
      </dgm:t>
    </dgm:pt>
    <dgm:pt modelId="{88C2659B-16AC-4B2D-ACED-7BFB6255A381}">
      <dgm:prSet custT="1"/>
      <dgm:spPr/>
      <dgm:t>
        <a:bodyPr/>
        <a:lstStyle/>
        <a:p>
          <a:pPr algn="ctr"/>
          <a:r>
            <a:rPr lang="es-ES" sz="2000" b="1" dirty="0"/>
            <a:t>Amare i nemici</a:t>
          </a:r>
        </a:p>
      </dgm:t>
    </dgm:pt>
    <dgm:pt modelId="{5195A564-F9BB-44A2-A962-23880D5CABA3}" type="parTrans" cxnId="{EEEF31AC-EF37-4285-B6D8-725F77B39EC1}">
      <dgm:prSet/>
      <dgm:spPr/>
      <dgm:t>
        <a:bodyPr/>
        <a:lstStyle/>
        <a:p>
          <a:pPr algn="ctr"/>
          <a:endParaRPr lang="es-ES" sz="2000" b="1"/>
        </a:p>
      </dgm:t>
    </dgm:pt>
    <dgm:pt modelId="{313D6F82-1B20-4EC5-BE3A-D8CB4923DC62}" type="sibTrans" cxnId="{EEEF31AC-EF37-4285-B6D8-725F77B39EC1}">
      <dgm:prSet/>
      <dgm:spPr/>
      <dgm:t>
        <a:bodyPr/>
        <a:lstStyle/>
        <a:p>
          <a:pPr algn="ctr"/>
          <a:endParaRPr lang="es-ES" sz="2000" b="1"/>
        </a:p>
      </dgm:t>
    </dgm:pt>
    <dgm:pt modelId="{65AB6D04-64CF-4933-ABF1-17D72569A0A2}">
      <dgm:prSet custT="1"/>
      <dgm:spPr/>
      <dgm:t>
        <a:bodyPr/>
        <a:lstStyle/>
        <a:p>
          <a:pPr algn="ctr"/>
          <a:r>
            <a:rPr lang="es-ES" sz="2000" b="1" dirty="0"/>
            <a:t>Benedire coloro che ci maledicono</a:t>
          </a:r>
        </a:p>
      </dgm:t>
    </dgm:pt>
    <dgm:pt modelId="{9F2EB5F9-770E-4E39-9F20-B2F6B8EDECFD}" type="parTrans" cxnId="{9EA4A4DE-CAF2-4B3B-9E60-2CC28482E203}">
      <dgm:prSet/>
      <dgm:spPr/>
      <dgm:t>
        <a:bodyPr/>
        <a:lstStyle/>
        <a:p>
          <a:pPr algn="ctr"/>
          <a:endParaRPr lang="es-ES" sz="2000" b="1"/>
        </a:p>
      </dgm:t>
    </dgm:pt>
    <dgm:pt modelId="{CE8210AD-BEEE-415A-B09A-3ED1E6471210}" type="sibTrans" cxnId="{9EA4A4DE-CAF2-4B3B-9E60-2CC28482E203}">
      <dgm:prSet/>
      <dgm:spPr/>
      <dgm:t>
        <a:bodyPr/>
        <a:lstStyle/>
        <a:p>
          <a:pPr algn="ctr"/>
          <a:endParaRPr lang="es-ES" sz="2000" b="1"/>
        </a:p>
      </dgm:t>
    </dgm:pt>
    <dgm:pt modelId="{71415572-3F06-43FD-AF3A-62F0268DAE82}">
      <dgm:prSet custT="1"/>
      <dgm:spPr/>
      <dgm:t>
        <a:bodyPr/>
        <a:lstStyle/>
        <a:p>
          <a:pPr algn="ctr"/>
          <a:r>
            <a:rPr lang="es-ES" sz="2000" b="1" dirty="0"/>
            <a:t>Fare del bene a chi ci odia</a:t>
          </a:r>
        </a:p>
      </dgm:t>
    </dgm:pt>
    <dgm:pt modelId="{168EC5DC-AB6A-4162-825E-E8B6CB07170B}" type="parTrans" cxnId="{35BCEE4B-0E69-4132-8DD7-79884799304C}">
      <dgm:prSet/>
      <dgm:spPr/>
      <dgm:t>
        <a:bodyPr/>
        <a:lstStyle/>
        <a:p>
          <a:pPr algn="ctr"/>
          <a:endParaRPr lang="es-ES" sz="2000" b="1"/>
        </a:p>
      </dgm:t>
    </dgm:pt>
    <dgm:pt modelId="{7A66C399-C624-4476-91F6-C10806C8273B}" type="sibTrans" cxnId="{35BCEE4B-0E69-4132-8DD7-79884799304C}">
      <dgm:prSet/>
      <dgm:spPr/>
      <dgm:t>
        <a:bodyPr/>
        <a:lstStyle/>
        <a:p>
          <a:pPr algn="ctr"/>
          <a:endParaRPr lang="es-ES" sz="2000" b="1"/>
        </a:p>
      </dgm:t>
    </dgm:pt>
    <dgm:pt modelId="{D2F464B4-954F-4219-94F5-21662D79ED25}">
      <dgm:prSet custT="1"/>
      <dgm:spPr/>
      <dgm:t>
        <a:bodyPr/>
        <a:lstStyle/>
        <a:p>
          <a:pPr algn="ctr"/>
          <a:r>
            <a:rPr lang="es-ES" sz="2000" b="1" dirty="0"/>
            <a:t>Essere amorevoli e generosi</a:t>
          </a:r>
        </a:p>
      </dgm:t>
    </dgm:pt>
    <dgm:pt modelId="{18B8846A-6DC5-464A-A5C1-B9AC6E856FE1}" type="parTrans" cxnId="{6C86464C-5D2C-4003-892E-04044E01599E}">
      <dgm:prSet/>
      <dgm:spPr/>
      <dgm:t>
        <a:bodyPr/>
        <a:lstStyle/>
        <a:p>
          <a:pPr algn="ctr"/>
          <a:endParaRPr lang="es-ES" sz="2000" b="1"/>
        </a:p>
      </dgm:t>
    </dgm:pt>
    <dgm:pt modelId="{247481BE-38DA-469F-B226-48D02587187D}" type="sibTrans" cxnId="{6C86464C-5D2C-4003-892E-04044E01599E}">
      <dgm:prSet/>
      <dgm:spPr/>
      <dgm:t>
        <a:bodyPr/>
        <a:lstStyle/>
        <a:p>
          <a:pPr algn="ctr"/>
          <a:endParaRPr lang="es-ES" sz="2000" b="1"/>
        </a:p>
      </dgm:t>
    </dgm:pt>
    <dgm:pt modelId="{682FCB04-7312-4496-A84F-C363591B97C4}">
      <dgm:prSet custT="1"/>
      <dgm:spPr/>
      <dgm:t>
        <a:bodyPr/>
        <a:lstStyle/>
        <a:p>
          <a:pPr algn="ctr"/>
          <a:r>
            <a:rPr lang="es-ES" sz="2000" b="1" dirty="0"/>
            <a:t>Essere misericordiosi e umili</a:t>
          </a:r>
        </a:p>
      </dgm:t>
    </dgm:pt>
    <dgm:pt modelId="{4D87F9FE-2313-48D4-AE76-0F40C09F5CD0}" type="parTrans" cxnId="{B7928130-F3A0-4334-87AB-66B9E9343237}">
      <dgm:prSet/>
      <dgm:spPr/>
      <dgm:t>
        <a:bodyPr/>
        <a:lstStyle/>
        <a:p>
          <a:pPr algn="ctr"/>
          <a:endParaRPr lang="es-ES" sz="2000" b="1"/>
        </a:p>
      </dgm:t>
    </dgm:pt>
    <dgm:pt modelId="{458A540D-2C31-4884-ACA8-242E7B538E6F}" type="sibTrans" cxnId="{B7928130-F3A0-4334-87AB-66B9E9343237}">
      <dgm:prSet/>
      <dgm:spPr/>
      <dgm:t>
        <a:bodyPr/>
        <a:lstStyle/>
        <a:p>
          <a:pPr algn="ctr"/>
          <a:endParaRPr lang="es-ES" sz="2000" b="1"/>
        </a:p>
      </dgm:t>
    </dgm:pt>
    <dgm:pt modelId="{FB1E1859-8FBE-4DD6-82E8-81B64BEEDDA5}">
      <dgm:prSet custT="1"/>
      <dgm:spPr/>
      <dgm:t>
        <a:bodyPr/>
        <a:lstStyle/>
        <a:p>
          <a:pPr algn="ctr"/>
          <a:r>
            <a:rPr lang="es-ES" sz="2000" b="1" dirty="0" err="1"/>
            <a:t>Ecc</a:t>
          </a:r>
          <a:r>
            <a:rPr lang="es-ES" sz="2000" b="1" dirty="0"/>
            <a:t>.</a:t>
          </a:r>
        </a:p>
      </dgm:t>
    </dgm:pt>
    <dgm:pt modelId="{728FBF30-8970-4281-A383-8EA77F45ABEE}" type="parTrans" cxnId="{6D9CBE62-A2CE-4840-B5C6-39C5994598A8}">
      <dgm:prSet/>
      <dgm:spPr/>
      <dgm:t>
        <a:bodyPr/>
        <a:lstStyle/>
        <a:p>
          <a:pPr algn="ctr"/>
          <a:endParaRPr lang="es-ES" sz="2000" b="1"/>
        </a:p>
      </dgm:t>
    </dgm:pt>
    <dgm:pt modelId="{EDB0BE47-1340-4E6F-90F5-74C689C324AF}" type="sibTrans" cxnId="{6D9CBE62-A2CE-4840-B5C6-39C5994598A8}">
      <dgm:prSet/>
      <dgm:spPr/>
      <dgm:t>
        <a:bodyPr/>
        <a:lstStyle/>
        <a:p>
          <a:pPr algn="ctr"/>
          <a:endParaRPr lang="es-ES" sz="2000" b="1"/>
        </a:p>
      </dgm:t>
    </dgm:pt>
    <dgm:pt modelId="{73BF0226-4A21-4FE6-92BB-08621B8D8FC8}" type="pres">
      <dgm:prSet presAssocID="{40D501E4-A89D-44DD-A5D9-F45136449A98}" presName="linear" presStyleCnt="0">
        <dgm:presLayoutVars>
          <dgm:animLvl val="lvl"/>
          <dgm:resizeHandles val="exact"/>
        </dgm:presLayoutVars>
      </dgm:prSet>
      <dgm:spPr/>
    </dgm:pt>
    <dgm:pt modelId="{F5281E67-1297-409F-A645-84E6F03B3DD8}" type="pres">
      <dgm:prSet presAssocID="{36BA3A60-13A5-412D-9739-8935AD8296BC}" presName="parentText" presStyleLbl="node1" presStyleIdx="0" presStyleCnt="13">
        <dgm:presLayoutVars>
          <dgm:chMax val="0"/>
          <dgm:bulletEnabled val="1"/>
        </dgm:presLayoutVars>
      </dgm:prSet>
      <dgm:spPr/>
    </dgm:pt>
    <dgm:pt modelId="{B5139A84-2976-4E3B-A385-29524E9568B4}" type="pres">
      <dgm:prSet presAssocID="{5453CCD2-38B8-46B0-897E-6EDF6D6C4C96}" presName="spacer" presStyleCnt="0"/>
      <dgm:spPr/>
    </dgm:pt>
    <dgm:pt modelId="{CF7405FA-29A5-4AC8-81EA-015E145AB192}" type="pres">
      <dgm:prSet presAssocID="{D605189D-BA28-4D95-B0D4-FAEA89698C6F}" presName="parentText" presStyleLbl="node1" presStyleIdx="1" presStyleCnt="13">
        <dgm:presLayoutVars>
          <dgm:chMax val="0"/>
          <dgm:bulletEnabled val="1"/>
        </dgm:presLayoutVars>
      </dgm:prSet>
      <dgm:spPr/>
    </dgm:pt>
    <dgm:pt modelId="{7CBAD807-D24E-449E-9A04-20875F6FE86D}" type="pres">
      <dgm:prSet presAssocID="{71FF53E8-22D3-4146-8EF5-0EA74779D3BD}" presName="spacer" presStyleCnt="0"/>
      <dgm:spPr/>
    </dgm:pt>
    <dgm:pt modelId="{A79F61FF-67C8-4E94-A7F4-EF124B0472CE}" type="pres">
      <dgm:prSet presAssocID="{7DF6EDBB-D664-4DC8-BF4E-2E32B04511AD}" presName="parentText" presStyleLbl="node1" presStyleIdx="2" presStyleCnt="13">
        <dgm:presLayoutVars>
          <dgm:chMax val="0"/>
          <dgm:bulletEnabled val="1"/>
        </dgm:presLayoutVars>
      </dgm:prSet>
      <dgm:spPr/>
    </dgm:pt>
    <dgm:pt modelId="{D338AA61-7410-4663-8F92-97E05BA63920}" type="pres">
      <dgm:prSet presAssocID="{B6F5BE15-E2BA-46EF-A36D-3511AAEE5383}" presName="spacer" presStyleCnt="0"/>
      <dgm:spPr/>
    </dgm:pt>
    <dgm:pt modelId="{1B20B733-CB77-40DA-9183-28D7BCA4FFD3}" type="pres">
      <dgm:prSet presAssocID="{0C77043D-B92D-4613-9434-AD71AA278509}" presName="parentText" presStyleLbl="node1" presStyleIdx="3" presStyleCnt="13">
        <dgm:presLayoutVars>
          <dgm:chMax val="0"/>
          <dgm:bulletEnabled val="1"/>
        </dgm:presLayoutVars>
      </dgm:prSet>
      <dgm:spPr/>
    </dgm:pt>
    <dgm:pt modelId="{B9789031-38EF-46C1-A879-0CE5EB9957F5}" type="pres">
      <dgm:prSet presAssocID="{02D51A73-BD9A-46A8-90C6-CF8785A85DBF}" presName="spacer" presStyleCnt="0"/>
      <dgm:spPr/>
    </dgm:pt>
    <dgm:pt modelId="{11CD8606-9A25-41B4-BD22-9840D73DAD43}" type="pres">
      <dgm:prSet presAssocID="{DF9B35FD-7D71-49CE-8CFC-5F90B261DD32}" presName="parentText" presStyleLbl="node1" presStyleIdx="4" presStyleCnt="13">
        <dgm:presLayoutVars>
          <dgm:chMax val="0"/>
          <dgm:bulletEnabled val="1"/>
        </dgm:presLayoutVars>
      </dgm:prSet>
      <dgm:spPr/>
    </dgm:pt>
    <dgm:pt modelId="{49F5283D-269D-42C6-9CAD-F346429ED7E4}" type="pres">
      <dgm:prSet presAssocID="{3088DD00-82DF-4425-980A-8CAC4800BD61}" presName="spacer" presStyleCnt="0"/>
      <dgm:spPr/>
    </dgm:pt>
    <dgm:pt modelId="{0017A204-F19F-40B4-90D9-23A7DA14A727}" type="pres">
      <dgm:prSet presAssocID="{A40E33E1-D6BA-4F36-8C08-B30F4D704593}" presName="parentText" presStyleLbl="node1" presStyleIdx="5" presStyleCnt="13">
        <dgm:presLayoutVars>
          <dgm:chMax val="0"/>
          <dgm:bulletEnabled val="1"/>
        </dgm:presLayoutVars>
      </dgm:prSet>
      <dgm:spPr/>
    </dgm:pt>
    <dgm:pt modelId="{28494305-189D-4E78-9155-562C5C95D16F}" type="pres">
      <dgm:prSet presAssocID="{21994283-99FB-4B3E-A592-14F14C32FA1E}" presName="spacer" presStyleCnt="0"/>
      <dgm:spPr/>
    </dgm:pt>
    <dgm:pt modelId="{C504EBED-2F60-4EB8-B9BD-90F2F5E8998B}" type="pres">
      <dgm:prSet presAssocID="{FC9541EA-09D3-4B4D-B6D3-D4AAA0988E95}" presName="parentText" presStyleLbl="node1" presStyleIdx="6" presStyleCnt="13">
        <dgm:presLayoutVars>
          <dgm:chMax val="0"/>
          <dgm:bulletEnabled val="1"/>
        </dgm:presLayoutVars>
      </dgm:prSet>
      <dgm:spPr/>
    </dgm:pt>
    <dgm:pt modelId="{551FC1AB-8B76-4208-B6EC-E1FAD38E0247}" type="pres">
      <dgm:prSet presAssocID="{FCFAB097-2C8E-43CD-9F37-7D21FAA7EADF}" presName="spacer" presStyleCnt="0"/>
      <dgm:spPr/>
    </dgm:pt>
    <dgm:pt modelId="{FB3B242C-B012-4820-983A-469EDDD96845}" type="pres">
      <dgm:prSet presAssocID="{88C2659B-16AC-4B2D-ACED-7BFB6255A381}" presName="parentText" presStyleLbl="node1" presStyleIdx="7" presStyleCnt="13">
        <dgm:presLayoutVars>
          <dgm:chMax val="0"/>
          <dgm:bulletEnabled val="1"/>
        </dgm:presLayoutVars>
      </dgm:prSet>
      <dgm:spPr/>
    </dgm:pt>
    <dgm:pt modelId="{7974318F-326D-40F3-BA2C-10558B8B3CF2}" type="pres">
      <dgm:prSet presAssocID="{313D6F82-1B20-4EC5-BE3A-D8CB4923DC62}" presName="spacer" presStyleCnt="0"/>
      <dgm:spPr/>
    </dgm:pt>
    <dgm:pt modelId="{A0131B4B-270C-496D-855B-7EA2741A0492}" type="pres">
      <dgm:prSet presAssocID="{65AB6D04-64CF-4933-ABF1-17D72569A0A2}" presName="parentText" presStyleLbl="node1" presStyleIdx="8" presStyleCnt="13">
        <dgm:presLayoutVars>
          <dgm:chMax val="0"/>
          <dgm:bulletEnabled val="1"/>
        </dgm:presLayoutVars>
      </dgm:prSet>
      <dgm:spPr/>
    </dgm:pt>
    <dgm:pt modelId="{F5408351-A06F-4BCB-A883-3326736D3694}" type="pres">
      <dgm:prSet presAssocID="{CE8210AD-BEEE-415A-B09A-3ED1E6471210}" presName="spacer" presStyleCnt="0"/>
      <dgm:spPr/>
    </dgm:pt>
    <dgm:pt modelId="{CEAA776C-8B24-4DC1-B312-AB0E31048D47}" type="pres">
      <dgm:prSet presAssocID="{71415572-3F06-43FD-AF3A-62F0268DAE82}" presName="parentText" presStyleLbl="node1" presStyleIdx="9" presStyleCnt="13">
        <dgm:presLayoutVars>
          <dgm:chMax val="0"/>
          <dgm:bulletEnabled val="1"/>
        </dgm:presLayoutVars>
      </dgm:prSet>
      <dgm:spPr/>
    </dgm:pt>
    <dgm:pt modelId="{BD29FA2F-17E9-44B5-9479-C9283E243BBE}" type="pres">
      <dgm:prSet presAssocID="{7A66C399-C624-4476-91F6-C10806C8273B}" presName="spacer" presStyleCnt="0"/>
      <dgm:spPr/>
    </dgm:pt>
    <dgm:pt modelId="{B4020DE7-C031-47F9-8BF7-26F150AE38EA}" type="pres">
      <dgm:prSet presAssocID="{D2F464B4-954F-4219-94F5-21662D79ED25}" presName="parentText" presStyleLbl="node1" presStyleIdx="10" presStyleCnt="13">
        <dgm:presLayoutVars>
          <dgm:chMax val="0"/>
          <dgm:bulletEnabled val="1"/>
        </dgm:presLayoutVars>
      </dgm:prSet>
      <dgm:spPr/>
    </dgm:pt>
    <dgm:pt modelId="{AEC1FBBB-6745-41E2-99E4-C22636848F71}" type="pres">
      <dgm:prSet presAssocID="{247481BE-38DA-469F-B226-48D02587187D}" presName="spacer" presStyleCnt="0"/>
      <dgm:spPr/>
    </dgm:pt>
    <dgm:pt modelId="{1866F153-6C31-41A7-B10F-4C46FA2B11A6}" type="pres">
      <dgm:prSet presAssocID="{682FCB04-7312-4496-A84F-C363591B97C4}" presName="parentText" presStyleLbl="node1" presStyleIdx="11" presStyleCnt="13">
        <dgm:presLayoutVars>
          <dgm:chMax val="0"/>
          <dgm:bulletEnabled val="1"/>
        </dgm:presLayoutVars>
      </dgm:prSet>
      <dgm:spPr/>
    </dgm:pt>
    <dgm:pt modelId="{A6CD4460-CCCF-4248-832B-B9B90CB7E40E}" type="pres">
      <dgm:prSet presAssocID="{458A540D-2C31-4884-ACA8-242E7B538E6F}" presName="spacer" presStyleCnt="0"/>
      <dgm:spPr/>
    </dgm:pt>
    <dgm:pt modelId="{9CAAA3BE-A63B-46CC-BAB5-05A28116553D}" type="pres">
      <dgm:prSet presAssocID="{FB1E1859-8FBE-4DD6-82E8-81B64BEEDDA5}" presName="parentText" presStyleLbl="node1" presStyleIdx="12" presStyleCnt="13">
        <dgm:presLayoutVars>
          <dgm:chMax val="0"/>
          <dgm:bulletEnabled val="1"/>
        </dgm:presLayoutVars>
      </dgm:prSet>
      <dgm:spPr/>
    </dgm:pt>
  </dgm:ptLst>
  <dgm:cxnLst>
    <dgm:cxn modelId="{015AF819-ADCF-4F8D-B310-AE6EB9AEA6E2}" type="presOf" srcId="{682FCB04-7312-4496-A84F-C363591B97C4}" destId="{1866F153-6C31-41A7-B10F-4C46FA2B11A6}" srcOrd="0" destOrd="0" presId="urn:microsoft.com/office/officeart/2005/8/layout/vList2"/>
    <dgm:cxn modelId="{DA59DE1D-038A-468F-963B-E7F232481BE5}" type="presOf" srcId="{7DF6EDBB-D664-4DC8-BF4E-2E32B04511AD}" destId="{A79F61FF-67C8-4E94-A7F4-EF124B0472CE}" srcOrd="0" destOrd="0" presId="urn:microsoft.com/office/officeart/2005/8/layout/vList2"/>
    <dgm:cxn modelId="{B7928130-F3A0-4334-87AB-66B9E9343237}" srcId="{40D501E4-A89D-44DD-A5D9-F45136449A98}" destId="{682FCB04-7312-4496-A84F-C363591B97C4}" srcOrd="11" destOrd="0" parTransId="{4D87F9FE-2313-48D4-AE76-0F40C09F5CD0}" sibTransId="{458A540D-2C31-4884-ACA8-242E7B538E6F}"/>
    <dgm:cxn modelId="{C2123548-EB54-41F8-8393-ABB0298B5755}" type="presOf" srcId="{FC9541EA-09D3-4B4D-B6D3-D4AAA0988E95}" destId="{C504EBED-2F60-4EB8-B9BD-90F2F5E8998B}" srcOrd="0" destOrd="0" presId="urn:microsoft.com/office/officeart/2005/8/layout/vList2"/>
    <dgm:cxn modelId="{8D40694B-36BE-45CB-AE66-87F0ACE3CDD8}" type="presOf" srcId="{0C77043D-B92D-4613-9434-AD71AA278509}" destId="{1B20B733-CB77-40DA-9183-28D7BCA4FFD3}" srcOrd="0" destOrd="0" presId="urn:microsoft.com/office/officeart/2005/8/layout/vList2"/>
    <dgm:cxn modelId="{35BCEE4B-0E69-4132-8DD7-79884799304C}" srcId="{40D501E4-A89D-44DD-A5D9-F45136449A98}" destId="{71415572-3F06-43FD-AF3A-62F0268DAE82}" srcOrd="9" destOrd="0" parTransId="{168EC5DC-AB6A-4162-825E-E8B6CB07170B}" sibTransId="{7A66C399-C624-4476-91F6-C10806C8273B}"/>
    <dgm:cxn modelId="{6C86464C-5D2C-4003-892E-04044E01599E}" srcId="{40D501E4-A89D-44DD-A5D9-F45136449A98}" destId="{D2F464B4-954F-4219-94F5-21662D79ED25}" srcOrd="10" destOrd="0" parTransId="{18B8846A-6DC5-464A-A5C1-B9AC6E856FE1}" sibTransId="{247481BE-38DA-469F-B226-48D02587187D}"/>
    <dgm:cxn modelId="{079D7A5F-1215-443E-8E01-301E53DF1864}" type="presOf" srcId="{D605189D-BA28-4D95-B0D4-FAEA89698C6F}" destId="{CF7405FA-29A5-4AC8-81EA-015E145AB192}" srcOrd="0" destOrd="0" presId="urn:microsoft.com/office/officeart/2005/8/layout/vList2"/>
    <dgm:cxn modelId="{6D9CBE62-A2CE-4840-B5C6-39C5994598A8}" srcId="{40D501E4-A89D-44DD-A5D9-F45136449A98}" destId="{FB1E1859-8FBE-4DD6-82E8-81B64BEEDDA5}" srcOrd="12" destOrd="0" parTransId="{728FBF30-8970-4281-A383-8EA77F45ABEE}" sibTransId="{EDB0BE47-1340-4E6F-90F5-74C689C324AF}"/>
    <dgm:cxn modelId="{A42FD567-1726-41EA-962F-057644115BEA}" type="presOf" srcId="{D2F464B4-954F-4219-94F5-21662D79ED25}" destId="{B4020DE7-C031-47F9-8BF7-26F150AE38EA}" srcOrd="0" destOrd="0" presId="urn:microsoft.com/office/officeart/2005/8/layout/vList2"/>
    <dgm:cxn modelId="{B1410D78-69C8-41BD-9AEA-A9686F053657}" srcId="{40D501E4-A89D-44DD-A5D9-F45136449A98}" destId="{0C77043D-B92D-4613-9434-AD71AA278509}" srcOrd="3" destOrd="0" parTransId="{507C165F-88C2-4507-8FD1-51B6D5EE46AD}" sibTransId="{02D51A73-BD9A-46A8-90C6-CF8785A85DBF}"/>
    <dgm:cxn modelId="{AEF6257B-4661-424E-9400-28D797B08598}" type="presOf" srcId="{40D501E4-A89D-44DD-A5D9-F45136449A98}" destId="{73BF0226-4A21-4FE6-92BB-08621B8D8FC8}" srcOrd="0" destOrd="0" presId="urn:microsoft.com/office/officeart/2005/8/layout/vList2"/>
    <dgm:cxn modelId="{5B9D177F-44F0-48B3-A866-B2E7B67E1744}" srcId="{40D501E4-A89D-44DD-A5D9-F45136449A98}" destId="{7DF6EDBB-D664-4DC8-BF4E-2E32B04511AD}" srcOrd="2" destOrd="0" parTransId="{C5B11A01-51AE-47BD-9E62-2477FC472E28}" sibTransId="{B6F5BE15-E2BA-46EF-A36D-3511AAEE5383}"/>
    <dgm:cxn modelId="{CE5ADC85-14AB-4908-B98D-1C2019AEF1FB}" type="presOf" srcId="{FB1E1859-8FBE-4DD6-82E8-81B64BEEDDA5}" destId="{9CAAA3BE-A63B-46CC-BAB5-05A28116553D}" srcOrd="0" destOrd="0" presId="urn:microsoft.com/office/officeart/2005/8/layout/vList2"/>
    <dgm:cxn modelId="{4C2B8294-9DBC-46A6-AEA3-6AB5ACC4C76C}" srcId="{40D501E4-A89D-44DD-A5D9-F45136449A98}" destId="{DF9B35FD-7D71-49CE-8CFC-5F90B261DD32}" srcOrd="4" destOrd="0" parTransId="{97BC9C92-5AB0-40E2-8AEA-048EE30420C6}" sibTransId="{3088DD00-82DF-4425-980A-8CAC4800BD61}"/>
    <dgm:cxn modelId="{DA6C0399-8D1C-47ED-92E4-B1C9F76EE753}" type="presOf" srcId="{88C2659B-16AC-4B2D-ACED-7BFB6255A381}" destId="{FB3B242C-B012-4820-983A-469EDDD96845}" srcOrd="0" destOrd="0" presId="urn:microsoft.com/office/officeart/2005/8/layout/vList2"/>
    <dgm:cxn modelId="{FD904DA4-5402-40CD-B469-A4A3CE8A7FC7}" type="presOf" srcId="{71415572-3F06-43FD-AF3A-62F0268DAE82}" destId="{CEAA776C-8B24-4DC1-B312-AB0E31048D47}" srcOrd="0" destOrd="0" presId="urn:microsoft.com/office/officeart/2005/8/layout/vList2"/>
    <dgm:cxn modelId="{F998A8AB-5B1A-46EC-9EBE-C67A625DD420}" type="presOf" srcId="{65AB6D04-64CF-4933-ABF1-17D72569A0A2}" destId="{A0131B4B-270C-496D-855B-7EA2741A0492}" srcOrd="0" destOrd="0" presId="urn:microsoft.com/office/officeart/2005/8/layout/vList2"/>
    <dgm:cxn modelId="{EEEF31AC-EF37-4285-B6D8-725F77B39EC1}" srcId="{40D501E4-A89D-44DD-A5D9-F45136449A98}" destId="{88C2659B-16AC-4B2D-ACED-7BFB6255A381}" srcOrd="7" destOrd="0" parTransId="{5195A564-F9BB-44A2-A962-23880D5CABA3}" sibTransId="{313D6F82-1B20-4EC5-BE3A-D8CB4923DC62}"/>
    <dgm:cxn modelId="{967AC9BC-1A72-441B-954A-36E383DE8F73}" type="presOf" srcId="{DF9B35FD-7D71-49CE-8CFC-5F90B261DD32}" destId="{11CD8606-9A25-41B4-BD22-9840D73DAD43}" srcOrd="0" destOrd="0" presId="urn:microsoft.com/office/officeart/2005/8/layout/vList2"/>
    <dgm:cxn modelId="{0CB57FBF-5618-4E5E-9EFC-E0937B855722}" type="presOf" srcId="{A40E33E1-D6BA-4F36-8C08-B30F4D704593}" destId="{0017A204-F19F-40B4-90D9-23A7DA14A727}" srcOrd="0" destOrd="0" presId="urn:microsoft.com/office/officeart/2005/8/layout/vList2"/>
    <dgm:cxn modelId="{C3864CC5-8BCD-44A0-895A-E7E454A5673F}" srcId="{40D501E4-A89D-44DD-A5D9-F45136449A98}" destId="{D605189D-BA28-4D95-B0D4-FAEA89698C6F}" srcOrd="1" destOrd="0" parTransId="{F7205F0F-C09D-45B8-A090-1D9CF58D8401}" sibTransId="{71FF53E8-22D3-4146-8EF5-0EA74779D3BD}"/>
    <dgm:cxn modelId="{A2D336C8-E18C-45AE-A17A-90290866839D}" type="presOf" srcId="{36BA3A60-13A5-412D-9739-8935AD8296BC}" destId="{F5281E67-1297-409F-A645-84E6F03B3DD8}" srcOrd="0" destOrd="0" presId="urn:microsoft.com/office/officeart/2005/8/layout/vList2"/>
    <dgm:cxn modelId="{6B5953C9-F52B-452E-8EC9-D84D55DC71FE}" srcId="{40D501E4-A89D-44DD-A5D9-F45136449A98}" destId="{FC9541EA-09D3-4B4D-B6D3-D4AAA0988E95}" srcOrd="6" destOrd="0" parTransId="{ED5F9B2C-A389-4D6B-9148-E614532A087C}" sibTransId="{FCFAB097-2C8E-43CD-9F37-7D21FAA7EADF}"/>
    <dgm:cxn modelId="{9EA4A4DE-CAF2-4B3B-9E60-2CC28482E203}" srcId="{40D501E4-A89D-44DD-A5D9-F45136449A98}" destId="{65AB6D04-64CF-4933-ABF1-17D72569A0A2}" srcOrd="8" destOrd="0" parTransId="{9F2EB5F9-770E-4E39-9F20-B2F6B8EDECFD}" sibTransId="{CE8210AD-BEEE-415A-B09A-3ED1E6471210}"/>
    <dgm:cxn modelId="{546F5CF6-2191-4798-9A44-818E6A460A79}" srcId="{40D501E4-A89D-44DD-A5D9-F45136449A98}" destId="{A40E33E1-D6BA-4F36-8C08-B30F4D704593}" srcOrd="5" destOrd="0" parTransId="{483EB769-6997-45AA-AC8F-9989A1DEF1CC}" sibTransId="{21994283-99FB-4B3E-A592-14F14C32FA1E}"/>
    <dgm:cxn modelId="{85020EF7-1496-40CF-9716-610702B17C12}" srcId="{40D501E4-A89D-44DD-A5D9-F45136449A98}" destId="{36BA3A60-13A5-412D-9739-8935AD8296BC}" srcOrd="0" destOrd="0" parTransId="{BC65A720-0404-4A25-9D85-24D34C97B14D}" sibTransId="{5453CCD2-38B8-46B0-897E-6EDF6D6C4C96}"/>
    <dgm:cxn modelId="{62F74905-79EB-41FE-9F98-D44FB206FF71}" type="presParOf" srcId="{73BF0226-4A21-4FE6-92BB-08621B8D8FC8}" destId="{F5281E67-1297-409F-A645-84E6F03B3DD8}" srcOrd="0" destOrd="0" presId="urn:microsoft.com/office/officeart/2005/8/layout/vList2"/>
    <dgm:cxn modelId="{A2D3D51D-8D9E-4241-A91B-EAC2F4F21644}" type="presParOf" srcId="{73BF0226-4A21-4FE6-92BB-08621B8D8FC8}" destId="{B5139A84-2976-4E3B-A385-29524E9568B4}" srcOrd="1" destOrd="0" presId="urn:microsoft.com/office/officeart/2005/8/layout/vList2"/>
    <dgm:cxn modelId="{D8316F80-A668-43EE-9263-FA86F8283F6B}" type="presParOf" srcId="{73BF0226-4A21-4FE6-92BB-08621B8D8FC8}" destId="{CF7405FA-29A5-4AC8-81EA-015E145AB192}" srcOrd="2" destOrd="0" presId="urn:microsoft.com/office/officeart/2005/8/layout/vList2"/>
    <dgm:cxn modelId="{FF4DCBF9-312D-46DD-A2B7-8368D64E3AA4}" type="presParOf" srcId="{73BF0226-4A21-4FE6-92BB-08621B8D8FC8}" destId="{7CBAD807-D24E-449E-9A04-20875F6FE86D}" srcOrd="3" destOrd="0" presId="urn:microsoft.com/office/officeart/2005/8/layout/vList2"/>
    <dgm:cxn modelId="{47275019-2BF9-4219-A44A-6FF0F9EAB64C}" type="presParOf" srcId="{73BF0226-4A21-4FE6-92BB-08621B8D8FC8}" destId="{A79F61FF-67C8-4E94-A7F4-EF124B0472CE}" srcOrd="4" destOrd="0" presId="urn:microsoft.com/office/officeart/2005/8/layout/vList2"/>
    <dgm:cxn modelId="{FAC04203-9ABA-4737-A712-2EEA151F5611}" type="presParOf" srcId="{73BF0226-4A21-4FE6-92BB-08621B8D8FC8}" destId="{D338AA61-7410-4663-8F92-97E05BA63920}" srcOrd="5" destOrd="0" presId="urn:microsoft.com/office/officeart/2005/8/layout/vList2"/>
    <dgm:cxn modelId="{500CFD13-1520-40EC-BF87-C991F90977F1}" type="presParOf" srcId="{73BF0226-4A21-4FE6-92BB-08621B8D8FC8}" destId="{1B20B733-CB77-40DA-9183-28D7BCA4FFD3}" srcOrd="6" destOrd="0" presId="urn:microsoft.com/office/officeart/2005/8/layout/vList2"/>
    <dgm:cxn modelId="{F7AC1573-3C13-49D1-8A5F-109647C457AF}" type="presParOf" srcId="{73BF0226-4A21-4FE6-92BB-08621B8D8FC8}" destId="{B9789031-38EF-46C1-A879-0CE5EB9957F5}" srcOrd="7" destOrd="0" presId="urn:microsoft.com/office/officeart/2005/8/layout/vList2"/>
    <dgm:cxn modelId="{D8007D8C-1C98-4502-B9F0-3EA675F5CC10}" type="presParOf" srcId="{73BF0226-4A21-4FE6-92BB-08621B8D8FC8}" destId="{11CD8606-9A25-41B4-BD22-9840D73DAD43}" srcOrd="8" destOrd="0" presId="urn:microsoft.com/office/officeart/2005/8/layout/vList2"/>
    <dgm:cxn modelId="{6F09CF5E-D8CD-4D39-8448-D6033C4847EC}" type="presParOf" srcId="{73BF0226-4A21-4FE6-92BB-08621B8D8FC8}" destId="{49F5283D-269D-42C6-9CAD-F346429ED7E4}" srcOrd="9" destOrd="0" presId="urn:microsoft.com/office/officeart/2005/8/layout/vList2"/>
    <dgm:cxn modelId="{99DAD29C-1F49-4B72-A488-40D639AE6A34}" type="presParOf" srcId="{73BF0226-4A21-4FE6-92BB-08621B8D8FC8}" destId="{0017A204-F19F-40B4-90D9-23A7DA14A727}" srcOrd="10" destOrd="0" presId="urn:microsoft.com/office/officeart/2005/8/layout/vList2"/>
    <dgm:cxn modelId="{45D998BD-906B-4EDD-BE60-B72EDF10216A}" type="presParOf" srcId="{73BF0226-4A21-4FE6-92BB-08621B8D8FC8}" destId="{28494305-189D-4E78-9155-562C5C95D16F}" srcOrd="11" destOrd="0" presId="urn:microsoft.com/office/officeart/2005/8/layout/vList2"/>
    <dgm:cxn modelId="{F2C1E058-68CC-4125-8670-15A4713AC9FF}" type="presParOf" srcId="{73BF0226-4A21-4FE6-92BB-08621B8D8FC8}" destId="{C504EBED-2F60-4EB8-B9BD-90F2F5E8998B}" srcOrd="12" destOrd="0" presId="urn:microsoft.com/office/officeart/2005/8/layout/vList2"/>
    <dgm:cxn modelId="{1A0DB3BD-A069-46B7-942B-3676CF65DD15}" type="presParOf" srcId="{73BF0226-4A21-4FE6-92BB-08621B8D8FC8}" destId="{551FC1AB-8B76-4208-B6EC-E1FAD38E0247}" srcOrd="13" destOrd="0" presId="urn:microsoft.com/office/officeart/2005/8/layout/vList2"/>
    <dgm:cxn modelId="{D41310E0-AB78-43D1-94EC-C23B951B2D87}" type="presParOf" srcId="{73BF0226-4A21-4FE6-92BB-08621B8D8FC8}" destId="{FB3B242C-B012-4820-983A-469EDDD96845}" srcOrd="14" destOrd="0" presId="urn:microsoft.com/office/officeart/2005/8/layout/vList2"/>
    <dgm:cxn modelId="{A9EE22F8-1660-4693-8DA8-38ABAF642C32}" type="presParOf" srcId="{73BF0226-4A21-4FE6-92BB-08621B8D8FC8}" destId="{7974318F-326D-40F3-BA2C-10558B8B3CF2}" srcOrd="15" destOrd="0" presId="urn:microsoft.com/office/officeart/2005/8/layout/vList2"/>
    <dgm:cxn modelId="{BF7C5D83-5D29-4472-A2F6-09EF16569F81}" type="presParOf" srcId="{73BF0226-4A21-4FE6-92BB-08621B8D8FC8}" destId="{A0131B4B-270C-496D-855B-7EA2741A0492}" srcOrd="16" destOrd="0" presId="urn:microsoft.com/office/officeart/2005/8/layout/vList2"/>
    <dgm:cxn modelId="{2C23AE86-831A-4E0D-82C7-5234AB91AE4A}" type="presParOf" srcId="{73BF0226-4A21-4FE6-92BB-08621B8D8FC8}" destId="{F5408351-A06F-4BCB-A883-3326736D3694}" srcOrd="17" destOrd="0" presId="urn:microsoft.com/office/officeart/2005/8/layout/vList2"/>
    <dgm:cxn modelId="{1A1263C8-6417-4910-BC9B-589D64958563}" type="presParOf" srcId="{73BF0226-4A21-4FE6-92BB-08621B8D8FC8}" destId="{CEAA776C-8B24-4DC1-B312-AB0E31048D47}" srcOrd="18" destOrd="0" presId="urn:microsoft.com/office/officeart/2005/8/layout/vList2"/>
    <dgm:cxn modelId="{07650F55-C309-4944-ACB3-AAA00699DE8E}" type="presParOf" srcId="{73BF0226-4A21-4FE6-92BB-08621B8D8FC8}" destId="{BD29FA2F-17E9-44B5-9479-C9283E243BBE}" srcOrd="19" destOrd="0" presId="urn:microsoft.com/office/officeart/2005/8/layout/vList2"/>
    <dgm:cxn modelId="{43B02E09-5BA2-495D-A5FE-CCAC253ACD15}" type="presParOf" srcId="{73BF0226-4A21-4FE6-92BB-08621B8D8FC8}" destId="{B4020DE7-C031-47F9-8BF7-26F150AE38EA}" srcOrd="20" destOrd="0" presId="urn:microsoft.com/office/officeart/2005/8/layout/vList2"/>
    <dgm:cxn modelId="{89F5A984-1306-4A32-A705-AD230F0D55D6}" type="presParOf" srcId="{73BF0226-4A21-4FE6-92BB-08621B8D8FC8}" destId="{AEC1FBBB-6745-41E2-99E4-C22636848F71}" srcOrd="21" destOrd="0" presId="urn:microsoft.com/office/officeart/2005/8/layout/vList2"/>
    <dgm:cxn modelId="{2F107DD5-A5BF-480F-9B4C-E5E8A84D9B01}" type="presParOf" srcId="{73BF0226-4A21-4FE6-92BB-08621B8D8FC8}" destId="{1866F153-6C31-41A7-B10F-4C46FA2B11A6}" srcOrd="22" destOrd="0" presId="urn:microsoft.com/office/officeart/2005/8/layout/vList2"/>
    <dgm:cxn modelId="{F1D0D06D-176B-414B-928F-0BA6F65EA68D}" type="presParOf" srcId="{73BF0226-4A21-4FE6-92BB-08621B8D8FC8}" destId="{A6CD4460-CCCF-4248-832B-B9B90CB7E40E}" srcOrd="23" destOrd="0" presId="urn:microsoft.com/office/officeart/2005/8/layout/vList2"/>
    <dgm:cxn modelId="{3904DC59-9285-4E7A-959F-DA1910731C84}" type="presParOf" srcId="{73BF0226-4A21-4FE6-92BB-08621B8D8FC8}" destId="{9CAAA3BE-A63B-46CC-BAB5-05A28116553D}" srcOrd="24"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E88046-A194-415E-8A92-A3662C26B427}">
      <dsp:nvSpPr>
        <dsp:cNvPr id="0" name=""/>
        <dsp:cNvSpPr/>
      </dsp:nvSpPr>
      <dsp:spPr>
        <a:xfrm>
          <a:off x="350852" y="684"/>
          <a:ext cx="2231996" cy="448364"/>
        </a:xfrm>
        <a:prstGeom prst="roundRect">
          <a:avLst>
            <a:gd name="adj" fmla="val 10000"/>
          </a:avLst>
        </a:prstGeom>
        <a:solidFill>
          <a:srgbClr val="00B05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schemeClr val="bg1"/>
              </a:solidFill>
              <a:effectLst>
                <a:outerShdw blurRad="38100" dist="38100" dir="2700000" algn="tl">
                  <a:srgbClr val="000000">
                    <a:alpha val="43137"/>
                  </a:srgbClr>
                </a:outerShdw>
              </a:effectLst>
            </a:rPr>
            <a:t>Partire</a:t>
          </a:r>
        </a:p>
      </dsp:txBody>
      <dsp:txXfrm>
        <a:off x="363984" y="13816"/>
        <a:ext cx="2205732" cy="422100"/>
      </dsp:txXfrm>
    </dsp:sp>
    <dsp:sp modelId="{10A9572C-7F60-4466-8174-9ED95DEE32E9}">
      <dsp:nvSpPr>
        <dsp:cNvPr id="0" name=""/>
        <dsp:cNvSpPr/>
      </dsp:nvSpPr>
      <dsp:spPr>
        <a:xfrm rot="5400000">
          <a:off x="1382782" y="460258"/>
          <a:ext cx="168136" cy="201764"/>
        </a:xfrm>
        <a:prstGeom prst="rightArrow">
          <a:avLst>
            <a:gd name="adj1" fmla="val 60000"/>
            <a:gd name="adj2" fmla="val 50000"/>
          </a:avLst>
        </a:prstGeom>
        <a:solidFill>
          <a:srgbClr val="00E668"/>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ES" sz="2000" b="1" kern="1200">
            <a:solidFill>
              <a:schemeClr val="tx1"/>
            </a:solidFill>
          </a:endParaRPr>
        </a:p>
      </dsp:txBody>
      <dsp:txXfrm rot="-5400000">
        <a:off x="1406322" y="477072"/>
        <a:ext cx="121058" cy="117695"/>
      </dsp:txXfrm>
    </dsp:sp>
    <dsp:sp modelId="{128B0986-78E7-436E-BDAD-33EA69DEFAB2}">
      <dsp:nvSpPr>
        <dsp:cNvPr id="0" name=""/>
        <dsp:cNvSpPr/>
      </dsp:nvSpPr>
      <dsp:spPr>
        <a:xfrm>
          <a:off x="350852" y="673232"/>
          <a:ext cx="2231996" cy="448364"/>
        </a:xfrm>
        <a:prstGeom prst="roundRect">
          <a:avLst>
            <a:gd name="adj" fmla="val 10000"/>
          </a:avLst>
        </a:prstGeom>
        <a:solidFill>
          <a:schemeClr val="accent3">
            <a:lumMod val="60000"/>
            <a:lumOff val="4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schemeClr val="tx1"/>
              </a:solidFill>
            </a:rPr>
            <a:t>Stare con Cristo</a:t>
          </a:r>
        </a:p>
      </dsp:txBody>
      <dsp:txXfrm>
        <a:off x="363984" y="686364"/>
        <a:ext cx="2205732" cy="4221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E88046-A194-415E-8A92-A3662C26B427}">
      <dsp:nvSpPr>
        <dsp:cNvPr id="0" name=""/>
        <dsp:cNvSpPr/>
      </dsp:nvSpPr>
      <dsp:spPr>
        <a:xfrm>
          <a:off x="280934" y="684"/>
          <a:ext cx="2951998" cy="448364"/>
        </a:xfrm>
        <a:prstGeom prst="roundRect">
          <a:avLst>
            <a:gd name="adj" fmla="val 10000"/>
          </a:avLst>
        </a:prstGeom>
        <a:solidFill>
          <a:srgbClr val="009AD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schemeClr val="bg1"/>
              </a:solidFill>
              <a:effectLst>
                <a:outerShdw blurRad="38100" dist="38100" dir="2700000" algn="tl">
                  <a:srgbClr val="000000">
                    <a:alpha val="43137"/>
                  </a:srgbClr>
                </a:outerShdw>
              </a:effectLst>
            </a:rPr>
            <a:t>Rimanere</a:t>
          </a:r>
        </a:p>
      </dsp:txBody>
      <dsp:txXfrm>
        <a:off x="294066" y="13816"/>
        <a:ext cx="2925734" cy="422100"/>
      </dsp:txXfrm>
    </dsp:sp>
    <dsp:sp modelId="{10A9572C-7F60-4466-8174-9ED95DEE32E9}">
      <dsp:nvSpPr>
        <dsp:cNvPr id="0" name=""/>
        <dsp:cNvSpPr/>
      </dsp:nvSpPr>
      <dsp:spPr>
        <a:xfrm rot="5400000">
          <a:off x="1672865" y="460258"/>
          <a:ext cx="168136" cy="201764"/>
        </a:xfrm>
        <a:prstGeom prst="rightArrow">
          <a:avLst>
            <a:gd name="adj1" fmla="val 60000"/>
            <a:gd name="adj2" fmla="val 50000"/>
          </a:avLst>
        </a:prstGeom>
        <a:solidFill>
          <a:srgbClr val="5DD5FF"/>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ES" sz="2000" b="1" kern="1200">
            <a:solidFill>
              <a:schemeClr val="tx1"/>
            </a:solidFill>
          </a:endParaRPr>
        </a:p>
      </dsp:txBody>
      <dsp:txXfrm rot="-5400000">
        <a:off x="1696405" y="477072"/>
        <a:ext cx="121058" cy="117695"/>
      </dsp:txXfrm>
    </dsp:sp>
    <dsp:sp modelId="{128B0986-78E7-436E-BDAD-33EA69DEFAB2}">
      <dsp:nvSpPr>
        <dsp:cNvPr id="0" name=""/>
        <dsp:cNvSpPr/>
      </dsp:nvSpPr>
      <dsp:spPr>
        <a:xfrm>
          <a:off x="280934" y="673232"/>
          <a:ext cx="2951998" cy="448364"/>
        </a:xfrm>
        <a:prstGeom prst="roundRect">
          <a:avLst>
            <a:gd name="adj" fmla="val 10000"/>
          </a:avLst>
        </a:prstGeom>
        <a:solidFill>
          <a:schemeClr val="accent5">
            <a:lumMod val="20000"/>
            <a:lumOff val="8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schemeClr val="tx1"/>
              </a:solidFill>
            </a:rPr>
            <a:t>A beneficio della chiesa</a:t>
          </a:r>
        </a:p>
      </dsp:txBody>
      <dsp:txXfrm>
        <a:off x="294066" y="686364"/>
        <a:ext cx="2925734" cy="4221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281E67-1297-409F-A645-84E6F03B3DD8}">
      <dsp:nvSpPr>
        <dsp:cNvPr id="0" name=""/>
        <dsp:cNvSpPr/>
      </dsp:nvSpPr>
      <dsp:spPr>
        <a:xfrm>
          <a:off x="0" y="277"/>
          <a:ext cx="4552336" cy="414245"/>
        </a:xfrm>
        <a:prstGeom prst="roundRect">
          <a:avLst/>
        </a:prstGeom>
        <a:solidFill>
          <a:schemeClr val="accent3">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t>Poveri in spirito</a:t>
          </a:r>
        </a:p>
      </dsp:txBody>
      <dsp:txXfrm>
        <a:off x="20222" y="20499"/>
        <a:ext cx="4511892" cy="373801"/>
      </dsp:txXfrm>
    </dsp:sp>
    <dsp:sp modelId="{CF7405FA-29A5-4AC8-81EA-015E145AB192}">
      <dsp:nvSpPr>
        <dsp:cNvPr id="0" name=""/>
        <dsp:cNvSpPr/>
      </dsp:nvSpPr>
      <dsp:spPr>
        <a:xfrm>
          <a:off x="0" y="426771"/>
          <a:ext cx="4552336" cy="414245"/>
        </a:xfrm>
        <a:prstGeom prst="roundRect">
          <a:avLst/>
        </a:prstGeom>
        <a:solidFill>
          <a:schemeClr val="accent3">
            <a:hueOff val="600000"/>
            <a:satOff val="-3333"/>
            <a:lumOff val="-1667"/>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t>Mansueti</a:t>
          </a:r>
        </a:p>
      </dsp:txBody>
      <dsp:txXfrm>
        <a:off x="20222" y="446993"/>
        <a:ext cx="4511892" cy="373801"/>
      </dsp:txXfrm>
    </dsp:sp>
    <dsp:sp modelId="{A79F61FF-67C8-4E94-A7F4-EF124B0472CE}">
      <dsp:nvSpPr>
        <dsp:cNvPr id="0" name=""/>
        <dsp:cNvSpPr/>
      </dsp:nvSpPr>
      <dsp:spPr>
        <a:xfrm>
          <a:off x="0" y="853266"/>
          <a:ext cx="4552336" cy="414245"/>
        </a:xfrm>
        <a:prstGeom prst="roundRect">
          <a:avLst/>
        </a:prstGeom>
        <a:solidFill>
          <a:schemeClr val="accent3">
            <a:hueOff val="1200000"/>
            <a:satOff val="-6666"/>
            <a:lumOff val="-3334"/>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t>Affamati e assetati di giustizia</a:t>
          </a:r>
        </a:p>
      </dsp:txBody>
      <dsp:txXfrm>
        <a:off x="20222" y="873488"/>
        <a:ext cx="4511892" cy="373801"/>
      </dsp:txXfrm>
    </dsp:sp>
    <dsp:sp modelId="{1B20B733-CB77-40DA-9183-28D7BCA4FFD3}">
      <dsp:nvSpPr>
        <dsp:cNvPr id="0" name=""/>
        <dsp:cNvSpPr/>
      </dsp:nvSpPr>
      <dsp:spPr>
        <a:xfrm>
          <a:off x="0" y="1279760"/>
          <a:ext cx="4552336" cy="414245"/>
        </a:xfrm>
        <a:prstGeom prst="roundRect">
          <a:avLst/>
        </a:prstGeom>
        <a:solidFill>
          <a:schemeClr val="accent3">
            <a:hueOff val="1800000"/>
            <a:satOff val="-9999"/>
            <a:lumOff val="-500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t>Misericordiosi</a:t>
          </a:r>
        </a:p>
      </dsp:txBody>
      <dsp:txXfrm>
        <a:off x="20222" y="1299982"/>
        <a:ext cx="4511892" cy="373801"/>
      </dsp:txXfrm>
    </dsp:sp>
    <dsp:sp modelId="{11CD8606-9A25-41B4-BD22-9840D73DAD43}">
      <dsp:nvSpPr>
        <dsp:cNvPr id="0" name=""/>
        <dsp:cNvSpPr/>
      </dsp:nvSpPr>
      <dsp:spPr>
        <a:xfrm>
          <a:off x="0" y="1706255"/>
          <a:ext cx="4552336" cy="414245"/>
        </a:xfrm>
        <a:prstGeom prst="roundRect">
          <a:avLst/>
        </a:prstGeom>
        <a:solidFill>
          <a:schemeClr val="accent3">
            <a:hueOff val="2400000"/>
            <a:satOff val="-13332"/>
            <a:lumOff val="-6667"/>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t>Puri di cuore</a:t>
          </a:r>
        </a:p>
      </dsp:txBody>
      <dsp:txXfrm>
        <a:off x="20222" y="1726477"/>
        <a:ext cx="4511892" cy="373801"/>
      </dsp:txXfrm>
    </dsp:sp>
    <dsp:sp modelId="{0017A204-F19F-40B4-90D9-23A7DA14A727}">
      <dsp:nvSpPr>
        <dsp:cNvPr id="0" name=""/>
        <dsp:cNvSpPr/>
      </dsp:nvSpPr>
      <dsp:spPr>
        <a:xfrm>
          <a:off x="0" y="2132749"/>
          <a:ext cx="4552336" cy="414245"/>
        </a:xfrm>
        <a:prstGeom prst="roundRect">
          <a:avLst/>
        </a:prstGeom>
        <a:solidFill>
          <a:schemeClr val="accent3">
            <a:hueOff val="3000000"/>
            <a:satOff val="-16665"/>
            <a:lumOff val="-8334"/>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t>Pacificatori</a:t>
          </a:r>
        </a:p>
      </dsp:txBody>
      <dsp:txXfrm>
        <a:off x="20222" y="2152971"/>
        <a:ext cx="4511892" cy="373801"/>
      </dsp:txXfrm>
    </dsp:sp>
    <dsp:sp modelId="{C504EBED-2F60-4EB8-B9BD-90F2F5E8998B}">
      <dsp:nvSpPr>
        <dsp:cNvPr id="0" name=""/>
        <dsp:cNvSpPr/>
      </dsp:nvSpPr>
      <dsp:spPr>
        <a:xfrm>
          <a:off x="0" y="2559244"/>
          <a:ext cx="4552336" cy="414245"/>
        </a:xfrm>
        <a:prstGeom prst="roundRect">
          <a:avLst/>
        </a:prstGeom>
        <a:solidFill>
          <a:schemeClr val="accent3">
            <a:hueOff val="3600000"/>
            <a:satOff val="-19998"/>
            <a:lumOff val="-10001"/>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t>Disposti a porgere l’altra guancia</a:t>
          </a:r>
        </a:p>
      </dsp:txBody>
      <dsp:txXfrm>
        <a:off x="20222" y="2579466"/>
        <a:ext cx="4511892" cy="373801"/>
      </dsp:txXfrm>
    </dsp:sp>
    <dsp:sp modelId="{FB3B242C-B012-4820-983A-469EDDD96845}">
      <dsp:nvSpPr>
        <dsp:cNvPr id="0" name=""/>
        <dsp:cNvSpPr/>
      </dsp:nvSpPr>
      <dsp:spPr>
        <a:xfrm>
          <a:off x="0" y="2985738"/>
          <a:ext cx="4552336" cy="414245"/>
        </a:xfrm>
        <a:prstGeom prst="roundRect">
          <a:avLst/>
        </a:prstGeom>
        <a:solidFill>
          <a:schemeClr val="accent3">
            <a:hueOff val="4200000"/>
            <a:satOff val="-23332"/>
            <a:lumOff val="-11667"/>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t>Amare i nemici</a:t>
          </a:r>
        </a:p>
      </dsp:txBody>
      <dsp:txXfrm>
        <a:off x="20222" y="3005960"/>
        <a:ext cx="4511892" cy="373801"/>
      </dsp:txXfrm>
    </dsp:sp>
    <dsp:sp modelId="{A0131B4B-270C-496D-855B-7EA2741A0492}">
      <dsp:nvSpPr>
        <dsp:cNvPr id="0" name=""/>
        <dsp:cNvSpPr/>
      </dsp:nvSpPr>
      <dsp:spPr>
        <a:xfrm>
          <a:off x="0" y="3412232"/>
          <a:ext cx="4552336" cy="414245"/>
        </a:xfrm>
        <a:prstGeom prst="roundRect">
          <a:avLst/>
        </a:prstGeom>
        <a:solidFill>
          <a:schemeClr val="accent3">
            <a:hueOff val="4800000"/>
            <a:satOff val="-26665"/>
            <a:lumOff val="-13334"/>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t>Benedire coloro che ci maledicono</a:t>
          </a:r>
        </a:p>
      </dsp:txBody>
      <dsp:txXfrm>
        <a:off x="20222" y="3432454"/>
        <a:ext cx="4511892" cy="373801"/>
      </dsp:txXfrm>
    </dsp:sp>
    <dsp:sp modelId="{CEAA776C-8B24-4DC1-B312-AB0E31048D47}">
      <dsp:nvSpPr>
        <dsp:cNvPr id="0" name=""/>
        <dsp:cNvSpPr/>
      </dsp:nvSpPr>
      <dsp:spPr>
        <a:xfrm>
          <a:off x="0" y="3838727"/>
          <a:ext cx="4552336" cy="414245"/>
        </a:xfrm>
        <a:prstGeom prst="roundRect">
          <a:avLst/>
        </a:prstGeom>
        <a:solidFill>
          <a:schemeClr val="accent3">
            <a:hueOff val="5400000"/>
            <a:satOff val="-29998"/>
            <a:lumOff val="-15001"/>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t>Fare del bene a chi ci odia</a:t>
          </a:r>
        </a:p>
      </dsp:txBody>
      <dsp:txXfrm>
        <a:off x="20222" y="3858949"/>
        <a:ext cx="4511892" cy="373801"/>
      </dsp:txXfrm>
    </dsp:sp>
    <dsp:sp modelId="{B4020DE7-C031-47F9-8BF7-26F150AE38EA}">
      <dsp:nvSpPr>
        <dsp:cNvPr id="0" name=""/>
        <dsp:cNvSpPr/>
      </dsp:nvSpPr>
      <dsp:spPr>
        <a:xfrm>
          <a:off x="0" y="4265221"/>
          <a:ext cx="4552336" cy="414245"/>
        </a:xfrm>
        <a:prstGeom prst="roundRect">
          <a:avLst/>
        </a:prstGeom>
        <a:solidFill>
          <a:schemeClr val="accent3">
            <a:hueOff val="6000000"/>
            <a:satOff val="-33331"/>
            <a:lumOff val="-16668"/>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t>Essere amorevoli e generosi</a:t>
          </a:r>
        </a:p>
      </dsp:txBody>
      <dsp:txXfrm>
        <a:off x="20222" y="4285443"/>
        <a:ext cx="4511892" cy="373801"/>
      </dsp:txXfrm>
    </dsp:sp>
    <dsp:sp modelId="{1866F153-6C31-41A7-B10F-4C46FA2B11A6}">
      <dsp:nvSpPr>
        <dsp:cNvPr id="0" name=""/>
        <dsp:cNvSpPr/>
      </dsp:nvSpPr>
      <dsp:spPr>
        <a:xfrm>
          <a:off x="0" y="4691716"/>
          <a:ext cx="4552336" cy="414245"/>
        </a:xfrm>
        <a:prstGeom prst="roundRect">
          <a:avLst/>
        </a:prstGeom>
        <a:solidFill>
          <a:schemeClr val="accent3">
            <a:hueOff val="6600000"/>
            <a:satOff val="-36664"/>
            <a:lumOff val="-18334"/>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t>Essere misericordiosi e umili</a:t>
          </a:r>
        </a:p>
      </dsp:txBody>
      <dsp:txXfrm>
        <a:off x="20222" y="4711938"/>
        <a:ext cx="4511892" cy="373801"/>
      </dsp:txXfrm>
    </dsp:sp>
    <dsp:sp modelId="{9CAAA3BE-A63B-46CC-BAB5-05A28116553D}">
      <dsp:nvSpPr>
        <dsp:cNvPr id="0" name=""/>
        <dsp:cNvSpPr/>
      </dsp:nvSpPr>
      <dsp:spPr>
        <a:xfrm>
          <a:off x="0" y="5118210"/>
          <a:ext cx="4552336" cy="414245"/>
        </a:xfrm>
        <a:prstGeom prst="roundRect">
          <a:avLst/>
        </a:prstGeom>
        <a:solidFill>
          <a:schemeClr val="accent3">
            <a:hueOff val="7200000"/>
            <a:satOff val="-39997"/>
            <a:lumOff val="-20001"/>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err="1"/>
            <a:t>Ecc</a:t>
          </a:r>
          <a:r>
            <a:rPr lang="es-ES" sz="2000" b="1" kern="1200" dirty="0"/>
            <a:t>.</a:t>
          </a:r>
        </a:p>
      </dsp:txBody>
      <dsp:txXfrm>
        <a:off x="20222" y="5138432"/>
        <a:ext cx="4511892" cy="373801"/>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84BF5C-A3D2-176E-2E3D-648C463BE081}"/>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673DC589-E25C-B757-BE9E-0B1CEF0036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CA1D0EE1-1712-2B36-2FDE-C42CCCC24E09}"/>
              </a:ext>
            </a:extLst>
          </p:cNvPr>
          <p:cNvSpPr>
            <a:spLocks noGrp="1"/>
          </p:cNvSpPr>
          <p:nvPr>
            <p:ph type="dt" sz="half" idx="10"/>
          </p:nvPr>
        </p:nvSpPr>
        <p:spPr/>
        <p:txBody>
          <a:bodyPr/>
          <a:lstStyle/>
          <a:p>
            <a:fld id="{647E6A3A-F224-4FC7-B416-924F80EC68CF}" type="datetimeFigureOut">
              <a:rPr lang="es-ES" smtClean="0"/>
              <a:pPr/>
              <a:t>7/1/26</a:t>
            </a:fld>
            <a:endParaRPr lang="es-ES"/>
          </a:p>
        </p:txBody>
      </p:sp>
      <p:sp>
        <p:nvSpPr>
          <p:cNvPr id="5" name="Marcador de pie de página 4">
            <a:extLst>
              <a:ext uri="{FF2B5EF4-FFF2-40B4-BE49-F238E27FC236}">
                <a16:creationId xmlns:a16="http://schemas.microsoft.com/office/drawing/2014/main" id="{84C0577B-D64D-AD0A-4BC2-031C60E98CC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E96DA50-5630-C44C-C57B-497146F9DFA1}"/>
              </a:ext>
            </a:extLst>
          </p:cNvPr>
          <p:cNvSpPr>
            <a:spLocks noGrp="1"/>
          </p:cNvSpPr>
          <p:nvPr>
            <p:ph type="sldNum" sz="quarter" idx="12"/>
          </p:nvPr>
        </p:nvSpPr>
        <p:spPr/>
        <p:txBody>
          <a:bodyPr/>
          <a:lstStyle/>
          <a:p>
            <a:fld id="{FBCAA8CB-9CE6-43C1-A64D-9B53A11A10F3}" type="slidenum">
              <a:rPr lang="es-ES" smtClean="0"/>
              <a:pPr/>
              <a:t>‹N›</a:t>
            </a:fld>
            <a:endParaRPr lang="es-ES"/>
          </a:p>
        </p:txBody>
      </p:sp>
    </p:spTree>
    <p:extLst>
      <p:ext uri="{BB962C8B-B14F-4D97-AF65-F5344CB8AC3E}">
        <p14:creationId xmlns:p14="http://schemas.microsoft.com/office/powerpoint/2010/main" val="3601327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F4534CA-2FB8-8C91-4346-552889F944D5}"/>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1AC93804-2F84-47B3-EDE3-8F9957ADEA09}"/>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14D05AA6-4AA2-587E-B888-87FD3E49FC65}"/>
              </a:ext>
            </a:extLst>
          </p:cNvPr>
          <p:cNvSpPr>
            <a:spLocks noGrp="1"/>
          </p:cNvSpPr>
          <p:nvPr>
            <p:ph type="dt" sz="half" idx="10"/>
          </p:nvPr>
        </p:nvSpPr>
        <p:spPr/>
        <p:txBody>
          <a:bodyPr/>
          <a:lstStyle/>
          <a:p>
            <a:fld id="{647E6A3A-F224-4FC7-B416-924F80EC68CF}" type="datetimeFigureOut">
              <a:rPr lang="es-ES" smtClean="0"/>
              <a:pPr/>
              <a:t>7/1/26</a:t>
            </a:fld>
            <a:endParaRPr lang="es-ES"/>
          </a:p>
        </p:txBody>
      </p:sp>
      <p:sp>
        <p:nvSpPr>
          <p:cNvPr id="5" name="Marcador de pie de página 4">
            <a:extLst>
              <a:ext uri="{FF2B5EF4-FFF2-40B4-BE49-F238E27FC236}">
                <a16:creationId xmlns:a16="http://schemas.microsoft.com/office/drawing/2014/main" id="{F34E5BDD-3E56-4A61-4266-3B4A90530952}"/>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A611A76-2492-330C-1B88-762F822CB1E5}"/>
              </a:ext>
            </a:extLst>
          </p:cNvPr>
          <p:cNvSpPr>
            <a:spLocks noGrp="1"/>
          </p:cNvSpPr>
          <p:nvPr>
            <p:ph type="sldNum" sz="quarter" idx="12"/>
          </p:nvPr>
        </p:nvSpPr>
        <p:spPr/>
        <p:txBody>
          <a:bodyPr/>
          <a:lstStyle/>
          <a:p>
            <a:fld id="{FBCAA8CB-9CE6-43C1-A64D-9B53A11A10F3}" type="slidenum">
              <a:rPr lang="es-ES" smtClean="0"/>
              <a:pPr/>
              <a:t>‹N›</a:t>
            </a:fld>
            <a:endParaRPr lang="es-ES"/>
          </a:p>
        </p:txBody>
      </p:sp>
    </p:spTree>
    <p:extLst>
      <p:ext uri="{BB962C8B-B14F-4D97-AF65-F5344CB8AC3E}">
        <p14:creationId xmlns:p14="http://schemas.microsoft.com/office/powerpoint/2010/main" val="4061311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60DA6FA9-BE27-8FF7-6A3E-D7EFB1EE54E3}"/>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D2ED9946-6880-AD5C-B039-06C63D27BC46}"/>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A24FD675-9F57-0C66-040F-74977F96AB77}"/>
              </a:ext>
            </a:extLst>
          </p:cNvPr>
          <p:cNvSpPr>
            <a:spLocks noGrp="1"/>
          </p:cNvSpPr>
          <p:nvPr>
            <p:ph type="dt" sz="half" idx="10"/>
          </p:nvPr>
        </p:nvSpPr>
        <p:spPr/>
        <p:txBody>
          <a:bodyPr/>
          <a:lstStyle/>
          <a:p>
            <a:fld id="{647E6A3A-F224-4FC7-B416-924F80EC68CF}" type="datetimeFigureOut">
              <a:rPr lang="es-ES" smtClean="0"/>
              <a:pPr/>
              <a:t>7/1/26</a:t>
            </a:fld>
            <a:endParaRPr lang="es-ES"/>
          </a:p>
        </p:txBody>
      </p:sp>
      <p:sp>
        <p:nvSpPr>
          <p:cNvPr id="5" name="Marcador de pie de página 4">
            <a:extLst>
              <a:ext uri="{FF2B5EF4-FFF2-40B4-BE49-F238E27FC236}">
                <a16:creationId xmlns:a16="http://schemas.microsoft.com/office/drawing/2014/main" id="{26A3722E-446C-A1FC-9FF1-6CDF687FA3DF}"/>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81C5AFF-DC78-F63C-9303-2A5E1A848E34}"/>
              </a:ext>
            </a:extLst>
          </p:cNvPr>
          <p:cNvSpPr>
            <a:spLocks noGrp="1"/>
          </p:cNvSpPr>
          <p:nvPr>
            <p:ph type="sldNum" sz="quarter" idx="12"/>
          </p:nvPr>
        </p:nvSpPr>
        <p:spPr/>
        <p:txBody>
          <a:bodyPr/>
          <a:lstStyle/>
          <a:p>
            <a:fld id="{FBCAA8CB-9CE6-43C1-A64D-9B53A11A10F3}" type="slidenum">
              <a:rPr lang="es-ES" smtClean="0"/>
              <a:pPr/>
              <a:t>‹N›</a:t>
            </a:fld>
            <a:endParaRPr lang="es-ES"/>
          </a:p>
        </p:txBody>
      </p:sp>
    </p:spTree>
    <p:extLst>
      <p:ext uri="{BB962C8B-B14F-4D97-AF65-F5344CB8AC3E}">
        <p14:creationId xmlns:p14="http://schemas.microsoft.com/office/powerpoint/2010/main" val="1585634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6ACD53-015A-1B50-5619-1692E0971303}"/>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5194D81D-9BCE-BA18-A48F-DE4B1552A7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7ACE0CBD-0920-4381-A70F-6808DB8C7CEF}"/>
              </a:ext>
            </a:extLst>
          </p:cNvPr>
          <p:cNvSpPr>
            <a:spLocks noGrp="1"/>
          </p:cNvSpPr>
          <p:nvPr>
            <p:ph type="dt" sz="half" idx="10"/>
          </p:nvPr>
        </p:nvSpPr>
        <p:spPr/>
        <p:txBody>
          <a:bodyPr/>
          <a:lstStyle/>
          <a:p>
            <a:fld id="{D72E8027-C3E3-4EBF-8ECC-94EC8C4D01B0}" type="datetimeFigureOut">
              <a:rPr lang="es-ES" smtClean="0"/>
              <a:pPr/>
              <a:t>7/1/26</a:t>
            </a:fld>
            <a:endParaRPr lang="es-ES"/>
          </a:p>
        </p:txBody>
      </p:sp>
      <p:sp>
        <p:nvSpPr>
          <p:cNvPr id="5" name="Marcador de pie de página 4">
            <a:extLst>
              <a:ext uri="{FF2B5EF4-FFF2-40B4-BE49-F238E27FC236}">
                <a16:creationId xmlns:a16="http://schemas.microsoft.com/office/drawing/2014/main" id="{BA45BAE7-2D58-6EAC-494D-FA1663477A4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465C693-D397-8F01-E7DD-0EB2A3BBA2AB}"/>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661758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0A532A-E4DA-6159-3570-C266082D656A}"/>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D8709E60-A379-2E5F-E987-295173E186C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C5CF6E2-C3B0-A159-4DDC-E951511D0749}"/>
              </a:ext>
            </a:extLst>
          </p:cNvPr>
          <p:cNvSpPr>
            <a:spLocks noGrp="1"/>
          </p:cNvSpPr>
          <p:nvPr>
            <p:ph type="dt" sz="half" idx="10"/>
          </p:nvPr>
        </p:nvSpPr>
        <p:spPr/>
        <p:txBody>
          <a:bodyPr/>
          <a:lstStyle/>
          <a:p>
            <a:fld id="{D72E8027-C3E3-4EBF-8ECC-94EC8C4D01B0}" type="datetimeFigureOut">
              <a:rPr lang="es-ES" smtClean="0"/>
              <a:pPr/>
              <a:t>7/1/26</a:t>
            </a:fld>
            <a:endParaRPr lang="es-ES"/>
          </a:p>
        </p:txBody>
      </p:sp>
      <p:sp>
        <p:nvSpPr>
          <p:cNvPr id="5" name="Marcador de pie de página 4">
            <a:extLst>
              <a:ext uri="{FF2B5EF4-FFF2-40B4-BE49-F238E27FC236}">
                <a16:creationId xmlns:a16="http://schemas.microsoft.com/office/drawing/2014/main" id="{589F430B-693A-7FFF-3A49-482CEE4FC27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85EBB4B-9EC6-E14B-C96E-6BCC9A4CF5B9}"/>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008475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18DB00-0B81-2173-2715-117BD997005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6E025F0A-A287-AD90-5AED-69CB8A4D4C7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4994869-D5A6-1E76-4F97-03AE078B5946}"/>
              </a:ext>
            </a:extLst>
          </p:cNvPr>
          <p:cNvSpPr>
            <a:spLocks noGrp="1"/>
          </p:cNvSpPr>
          <p:nvPr>
            <p:ph type="dt" sz="half" idx="10"/>
          </p:nvPr>
        </p:nvSpPr>
        <p:spPr/>
        <p:txBody>
          <a:bodyPr/>
          <a:lstStyle/>
          <a:p>
            <a:fld id="{D72E8027-C3E3-4EBF-8ECC-94EC8C4D01B0}" type="datetimeFigureOut">
              <a:rPr lang="es-ES" smtClean="0"/>
              <a:pPr/>
              <a:t>7/1/26</a:t>
            </a:fld>
            <a:endParaRPr lang="es-ES"/>
          </a:p>
        </p:txBody>
      </p:sp>
      <p:sp>
        <p:nvSpPr>
          <p:cNvPr id="5" name="Marcador de pie de página 4">
            <a:extLst>
              <a:ext uri="{FF2B5EF4-FFF2-40B4-BE49-F238E27FC236}">
                <a16:creationId xmlns:a16="http://schemas.microsoft.com/office/drawing/2014/main" id="{C2C74855-86CD-013E-5DA0-3F3C03F5F01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B37799E-69FD-45A5-3C99-9B994CF8168E}"/>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970265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BF5C7E-F16B-AD10-2C40-6FF8445B7743}"/>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1493D549-6727-1F01-FA69-9652A11CC5E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7C25C804-D858-A05C-639B-3F75AB120B41}"/>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56A0D192-DE8D-5E90-CFE1-B3196912909B}"/>
              </a:ext>
            </a:extLst>
          </p:cNvPr>
          <p:cNvSpPr>
            <a:spLocks noGrp="1"/>
          </p:cNvSpPr>
          <p:nvPr>
            <p:ph type="dt" sz="half" idx="10"/>
          </p:nvPr>
        </p:nvSpPr>
        <p:spPr/>
        <p:txBody>
          <a:bodyPr/>
          <a:lstStyle/>
          <a:p>
            <a:fld id="{D72E8027-C3E3-4EBF-8ECC-94EC8C4D01B0}" type="datetimeFigureOut">
              <a:rPr lang="es-ES" smtClean="0"/>
              <a:pPr/>
              <a:t>7/1/26</a:t>
            </a:fld>
            <a:endParaRPr lang="es-ES"/>
          </a:p>
        </p:txBody>
      </p:sp>
      <p:sp>
        <p:nvSpPr>
          <p:cNvPr id="6" name="Marcador de pie de página 5">
            <a:extLst>
              <a:ext uri="{FF2B5EF4-FFF2-40B4-BE49-F238E27FC236}">
                <a16:creationId xmlns:a16="http://schemas.microsoft.com/office/drawing/2014/main" id="{EB3943E4-FE97-DA4C-EF0F-560BE5ABA176}"/>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251E95C7-2EFD-2B8E-ADB3-7CA2A3E12DFD}"/>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774213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B2E16D-05D6-743F-D22F-73907E729B6D}"/>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5F192FE9-1356-0580-E4D2-402CC21C23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0890E71B-A63F-B96C-C918-D74A104F9628}"/>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3076C492-BB7A-DC45-B1DD-FABB183035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88DBB07C-72D4-023D-F525-B269406B835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F26ABA5C-A219-4019-7B41-6336CD13A3ED}"/>
              </a:ext>
            </a:extLst>
          </p:cNvPr>
          <p:cNvSpPr>
            <a:spLocks noGrp="1"/>
          </p:cNvSpPr>
          <p:nvPr>
            <p:ph type="dt" sz="half" idx="10"/>
          </p:nvPr>
        </p:nvSpPr>
        <p:spPr/>
        <p:txBody>
          <a:bodyPr/>
          <a:lstStyle/>
          <a:p>
            <a:fld id="{D72E8027-C3E3-4EBF-8ECC-94EC8C4D01B0}" type="datetimeFigureOut">
              <a:rPr lang="es-ES" smtClean="0"/>
              <a:pPr/>
              <a:t>7/1/26</a:t>
            </a:fld>
            <a:endParaRPr lang="es-ES"/>
          </a:p>
        </p:txBody>
      </p:sp>
      <p:sp>
        <p:nvSpPr>
          <p:cNvPr id="8" name="Marcador de pie de página 7">
            <a:extLst>
              <a:ext uri="{FF2B5EF4-FFF2-40B4-BE49-F238E27FC236}">
                <a16:creationId xmlns:a16="http://schemas.microsoft.com/office/drawing/2014/main" id="{3CF65710-F1E8-26EA-7106-E580EB4C3C03}"/>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69E6B9AA-21FA-72F1-4FA0-2C61B6BCBDF0}"/>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838207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66274F-174A-D3C1-88CD-48175A6D493C}"/>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142175ED-FFFC-EAD5-B176-B2732A01023E}"/>
              </a:ext>
            </a:extLst>
          </p:cNvPr>
          <p:cNvSpPr>
            <a:spLocks noGrp="1"/>
          </p:cNvSpPr>
          <p:nvPr>
            <p:ph type="dt" sz="half" idx="10"/>
          </p:nvPr>
        </p:nvSpPr>
        <p:spPr/>
        <p:txBody>
          <a:bodyPr/>
          <a:lstStyle/>
          <a:p>
            <a:fld id="{D72E8027-C3E3-4EBF-8ECC-94EC8C4D01B0}" type="datetimeFigureOut">
              <a:rPr lang="es-ES" smtClean="0"/>
              <a:pPr/>
              <a:t>7/1/26</a:t>
            </a:fld>
            <a:endParaRPr lang="es-ES"/>
          </a:p>
        </p:txBody>
      </p:sp>
      <p:sp>
        <p:nvSpPr>
          <p:cNvPr id="4" name="Marcador de pie de página 3">
            <a:extLst>
              <a:ext uri="{FF2B5EF4-FFF2-40B4-BE49-F238E27FC236}">
                <a16:creationId xmlns:a16="http://schemas.microsoft.com/office/drawing/2014/main" id="{7DBF41FE-87D2-6AB3-1323-3A324A8222D1}"/>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B95253C5-6CD5-994B-F84D-9A9CF624E217}"/>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121923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798B9883-A442-E281-B077-F15129C844A4}"/>
              </a:ext>
            </a:extLst>
          </p:cNvPr>
          <p:cNvSpPr>
            <a:spLocks noGrp="1"/>
          </p:cNvSpPr>
          <p:nvPr>
            <p:ph type="dt" sz="half" idx="10"/>
          </p:nvPr>
        </p:nvSpPr>
        <p:spPr/>
        <p:txBody>
          <a:bodyPr/>
          <a:lstStyle/>
          <a:p>
            <a:fld id="{D72E8027-C3E3-4EBF-8ECC-94EC8C4D01B0}" type="datetimeFigureOut">
              <a:rPr lang="es-ES" smtClean="0"/>
              <a:pPr/>
              <a:t>7/1/26</a:t>
            </a:fld>
            <a:endParaRPr lang="es-ES"/>
          </a:p>
        </p:txBody>
      </p:sp>
      <p:sp>
        <p:nvSpPr>
          <p:cNvPr id="3" name="Marcador de pie de página 2">
            <a:extLst>
              <a:ext uri="{FF2B5EF4-FFF2-40B4-BE49-F238E27FC236}">
                <a16:creationId xmlns:a16="http://schemas.microsoft.com/office/drawing/2014/main" id="{D922A0E7-F30E-476A-307B-0A3CC76EAF7E}"/>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D038A671-C115-CCF9-13FE-C3D2627AC86B}"/>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98579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CA609B-3B70-41AD-EA54-01F63977F1D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9E3D1BA2-207D-3382-968B-B2D06C592E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8B455BD7-E68C-900D-34C7-A20E34A561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50AEB5F-3ABC-FB7B-7E62-62927CCABC04}"/>
              </a:ext>
            </a:extLst>
          </p:cNvPr>
          <p:cNvSpPr>
            <a:spLocks noGrp="1"/>
          </p:cNvSpPr>
          <p:nvPr>
            <p:ph type="dt" sz="half" idx="10"/>
          </p:nvPr>
        </p:nvSpPr>
        <p:spPr/>
        <p:txBody>
          <a:bodyPr/>
          <a:lstStyle/>
          <a:p>
            <a:fld id="{D72E8027-C3E3-4EBF-8ECC-94EC8C4D01B0}" type="datetimeFigureOut">
              <a:rPr lang="es-ES" smtClean="0"/>
              <a:pPr/>
              <a:t>7/1/26</a:t>
            </a:fld>
            <a:endParaRPr lang="es-ES"/>
          </a:p>
        </p:txBody>
      </p:sp>
      <p:sp>
        <p:nvSpPr>
          <p:cNvPr id="6" name="Marcador de pie de página 5">
            <a:extLst>
              <a:ext uri="{FF2B5EF4-FFF2-40B4-BE49-F238E27FC236}">
                <a16:creationId xmlns:a16="http://schemas.microsoft.com/office/drawing/2014/main" id="{8F13EFA3-06F7-1B21-7FD0-1CB9376B48D2}"/>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58F6CEC9-D47B-DA67-0ACA-96CBC10B4448}"/>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080433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5B5976-487B-8F44-CE49-A7DE654A7CAB}"/>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4FA23958-FE15-3E9D-E884-B8C4694FC4F1}"/>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F59ACDFD-43B7-BAA4-E6FB-3375A8F45C71}"/>
              </a:ext>
            </a:extLst>
          </p:cNvPr>
          <p:cNvSpPr>
            <a:spLocks noGrp="1"/>
          </p:cNvSpPr>
          <p:nvPr>
            <p:ph type="dt" sz="half" idx="10"/>
          </p:nvPr>
        </p:nvSpPr>
        <p:spPr/>
        <p:txBody>
          <a:bodyPr/>
          <a:lstStyle/>
          <a:p>
            <a:fld id="{647E6A3A-F224-4FC7-B416-924F80EC68CF}" type="datetimeFigureOut">
              <a:rPr lang="es-ES" smtClean="0"/>
              <a:pPr/>
              <a:t>7/1/26</a:t>
            </a:fld>
            <a:endParaRPr lang="es-ES"/>
          </a:p>
        </p:txBody>
      </p:sp>
      <p:sp>
        <p:nvSpPr>
          <p:cNvPr id="5" name="Marcador de pie de página 4">
            <a:extLst>
              <a:ext uri="{FF2B5EF4-FFF2-40B4-BE49-F238E27FC236}">
                <a16:creationId xmlns:a16="http://schemas.microsoft.com/office/drawing/2014/main" id="{886B823D-A25E-13F2-33AD-3B767D8EAB9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5D0FC61-2C1E-F4B1-0D7A-E9D30B3BAD35}"/>
              </a:ext>
            </a:extLst>
          </p:cNvPr>
          <p:cNvSpPr>
            <a:spLocks noGrp="1"/>
          </p:cNvSpPr>
          <p:nvPr>
            <p:ph type="sldNum" sz="quarter" idx="12"/>
          </p:nvPr>
        </p:nvSpPr>
        <p:spPr/>
        <p:txBody>
          <a:bodyPr/>
          <a:lstStyle/>
          <a:p>
            <a:fld id="{FBCAA8CB-9CE6-43C1-A64D-9B53A11A10F3}" type="slidenum">
              <a:rPr lang="es-ES" smtClean="0"/>
              <a:pPr/>
              <a:t>‹N›</a:t>
            </a:fld>
            <a:endParaRPr lang="es-ES"/>
          </a:p>
        </p:txBody>
      </p:sp>
    </p:spTree>
    <p:extLst>
      <p:ext uri="{BB962C8B-B14F-4D97-AF65-F5344CB8AC3E}">
        <p14:creationId xmlns:p14="http://schemas.microsoft.com/office/powerpoint/2010/main" val="597202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5C02CA-48CC-0A67-2119-4B28A9AA2751}"/>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9180754F-D385-7B3D-2A1C-81151224F9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93633B77-4BAB-F7EC-DA65-427328C78C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C21ECEE-D50F-4F06-1D51-4E8B450F8ABA}"/>
              </a:ext>
            </a:extLst>
          </p:cNvPr>
          <p:cNvSpPr>
            <a:spLocks noGrp="1"/>
          </p:cNvSpPr>
          <p:nvPr>
            <p:ph type="dt" sz="half" idx="10"/>
          </p:nvPr>
        </p:nvSpPr>
        <p:spPr/>
        <p:txBody>
          <a:bodyPr/>
          <a:lstStyle/>
          <a:p>
            <a:fld id="{D72E8027-C3E3-4EBF-8ECC-94EC8C4D01B0}" type="datetimeFigureOut">
              <a:rPr lang="es-ES" smtClean="0"/>
              <a:pPr/>
              <a:t>7/1/26</a:t>
            </a:fld>
            <a:endParaRPr lang="es-ES"/>
          </a:p>
        </p:txBody>
      </p:sp>
      <p:sp>
        <p:nvSpPr>
          <p:cNvPr id="6" name="Marcador de pie de página 5">
            <a:extLst>
              <a:ext uri="{FF2B5EF4-FFF2-40B4-BE49-F238E27FC236}">
                <a16:creationId xmlns:a16="http://schemas.microsoft.com/office/drawing/2014/main" id="{50D9EA87-DD77-CE02-4973-53CA4DCA34A9}"/>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000E1D12-BC63-2DFB-2210-B7C1F2349A6F}"/>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28499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1ADA4F-BCF4-94A7-A59A-A979507949CF}"/>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6FF65D5-C420-C901-4B68-31C018AD8D1F}"/>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4775CC69-D6EC-2B6F-30A3-2D995B7E0197}"/>
              </a:ext>
            </a:extLst>
          </p:cNvPr>
          <p:cNvSpPr>
            <a:spLocks noGrp="1"/>
          </p:cNvSpPr>
          <p:nvPr>
            <p:ph type="dt" sz="half" idx="10"/>
          </p:nvPr>
        </p:nvSpPr>
        <p:spPr/>
        <p:txBody>
          <a:bodyPr/>
          <a:lstStyle/>
          <a:p>
            <a:fld id="{D72E8027-C3E3-4EBF-8ECC-94EC8C4D01B0}" type="datetimeFigureOut">
              <a:rPr lang="es-ES" smtClean="0"/>
              <a:pPr/>
              <a:t>7/1/26</a:t>
            </a:fld>
            <a:endParaRPr lang="es-ES"/>
          </a:p>
        </p:txBody>
      </p:sp>
      <p:sp>
        <p:nvSpPr>
          <p:cNvPr id="5" name="Marcador de pie de página 4">
            <a:extLst>
              <a:ext uri="{FF2B5EF4-FFF2-40B4-BE49-F238E27FC236}">
                <a16:creationId xmlns:a16="http://schemas.microsoft.com/office/drawing/2014/main" id="{FDD3CA59-A2E9-D243-8379-C3276A8F53F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73BD7D6-3839-240F-E880-D567062EDF15}"/>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876784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2D2DBCC-35F2-F6AC-B749-524BFC26108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E38D330E-4382-1AB7-BCC4-6FF4AB49BE6D}"/>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595679D-B37D-516F-0111-DD7BCAF30EF1}"/>
              </a:ext>
            </a:extLst>
          </p:cNvPr>
          <p:cNvSpPr>
            <a:spLocks noGrp="1"/>
          </p:cNvSpPr>
          <p:nvPr>
            <p:ph type="dt" sz="half" idx="10"/>
          </p:nvPr>
        </p:nvSpPr>
        <p:spPr/>
        <p:txBody>
          <a:bodyPr/>
          <a:lstStyle/>
          <a:p>
            <a:fld id="{D72E8027-C3E3-4EBF-8ECC-94EC8C4D01B0}" type="datetimeFigureOut">
              <a:rPr lang="es-ES" smtClean="0"/>
              <a:pPr/>
              <a:t>7/1/26</a:t>
            </a:fld>
            <a:endParaRPr lang="es-ES"/>
          </a:p>
        </p:txBody>
      </p:sp>
      <p:sp>
        <p:nvSpPr>
          <p:cNvPr id="5" name="Marcador de pie de página 4">
            <a:extLst>
              <a:ext uri="{FF2B5EF4-FFF2-40B4-BE49-F238E27FC236}">
                <a16:creationId xmlns:a16="http://schemas.microsoft.com/office/drawing/2014/main" id="{DAC77A74-E560-F281-F898-FF724CE8A34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830C324-E168-9E20-EFC3-9B18A847B5C5}"/>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421629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21A79E-549A-C747-002E-734E321E661D}"/>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12EB62AB-A3F6-9950-FFA6-51B96E3CDC7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0B9D9BEF-2AF2-50CA-5D2C-60C18DA941E3}"/>
              </a:ext>
            </a:extLst>
          </p:cNvPr>
          <p:cNvSpPr>
            <a:spLocks noGrp="1"/>
          </p:cNvSpPr>
          <p:nvPr>
            <p:ph type="dt" sz="half" idx="10"/>
          </p:nvPr>
        </p:nvSpPr>
        <p:spPr/>
        <p:txBody>
          <a:bodyPr/>
          <a:lstStyle/>
          <a:p>
            <a:fld id="{647E6A3A-F224-4FC7-B416-924F80EC68CF}" type="datetimeFigureOut">
              <a:rPr lang="es-ES" smtClean="0"/>
              <a:pPr/>
              <a:t>7/1/26</a:t>
            </a:fld>
            <a:endParaRPr lang="es-ES"/>
          </a:p>
        </p:txBody>
      </p:sp>
      <p:sp>
        <p:nvSpPr>
          <p:cNvPr id="5" name="Marcador de pie de página 4">
            <a:extLst>
              <a:ext uri="{FF2B5EF4-FFF2-40B4-BE49-F238E27FC236}">
                <a16:creationId xmlns:a16="http://schemas.microsoft.com/office/drawing/2014/main" id="{4E2E6132-8D92-DD4A-13AC-09468D63EAB0}"/>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DFD30BC-1E3C-7235-A329-EF465C33B8A0}"/>
              </a:ext>
            </a:extLst>
          </p:cNvPr>
          <p:cNvSpPr>
            <a:spLocks noGrp="1"/>
          </p:cNvSpPr>
          <p:nvPr>
            <p:ph type="sldNum" sz="quarter" idx="12"/>
          </p:nvPr>
        </p:nvSpPr>
        <p:spPr/>
        <p:txBody>
          <a:bodyPr/>
          <a:lstStyle/>
          <a:p>
            <a:fld id="{FBCAA8CB-9CE6-43C1-A64D-9B53A11A10F3}" type="slidenum">
              <a:rPr lang="es-ES" smtClean="0"/>
              <a:pPr/>
              <a:t>‹N›</a:t>
            </a:fld>
            <a:endParaRPr lang="es-ES"/>
          </a:p>
        </p:txBody>
      </p:sp>
    </p:spTree>
    <p:extLst>
      <p:ext uri="{BB962C8B-B14F-4D97-AF65-F5344CB8AC3E}">
        <p14:creationId xmlns:p14="http://schemas.microsoft.com/office/powerpoint/2010/main" val="1278605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799BC26-2162-1210-E75B-A3D0DF81F2A3}"/>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370E3261-6A66-7E69-672F-52EC11733F74}"/>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636F74B3-6BC3-DAF2-06C8-B0B000B88E06}"/>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17BEE098-21AD-CD55-EEAD-C5FB6759BD15}"/>
              </a:ext>
            </a:extLst>
          </p:cNvPr>
          <p:cNvSpPr>
            <a:spLocks noGrp="1"/>
          </p:cNvSpPr>
          <p:nvPr>
            <p:ph type="dt" sz="half" idx="10"/>
          </p:nvPr>
        </p:nvSpPr>
        <p:spPr/>
        <p:txBody>
          <a:bodyPr/>
          <a:lstStyle/>
          <a:p>
            <a:fld id="{647E6A3A-F224-4FC7-B416-924F80EC68CF}" type="datetimeFigureOut">
              <a:rPr lang="es-ES" smtClean="0"/>
              <a:pPr/>
              <a:t>7/1/26</a:t>
            </a:fld>
            <a:endParaRPr lang="es-ES"/>
          </a:p>
        </p:txBody>
      </p:sp>
      <p:sp>
        <p:nvSpPr>
          <p:cNvPr id="6" name="Marcador de pie de página 5">
            <a:extLst>
              <a:ext uri="{FF2B5EF4-FFF2-40B4-BE49-F238E27FC236}">
                <a16:creationId xmlns:a16="http://schemas.microsoft.com/office/drawing/2014/main" id="{951361F1-531A-0E59-4C11-C64C7E4A5655}"/>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F62A67E4-D355-3D0C-379C-FE3596FAC532}"/>
              </a:ext>
            </a:extLst>
          </p:cNvPr>
          <p:cNvSpPr>
            <a:spLocks noGrp="1"/>
          </p:cNvSpPr>
          <p:nvPr>
            <p:ph type="sldNum" sz="quarter" idx="12"/>
          </p:nvPr>
        </p:nvSpPr>
        <p:spPr/>
        <p:txBody>
          <a:bodyPr/>
          <a:lstStyle/>
          <a:p>
            <a:fld id="{FBCAA8CB-9CE6-43C1-A64D-9B53A11A10F3}" type="slidenum">
              <a:rPr lang="es-ES" smtClean="0"/>
              <a:pPr/>
              <a:t>‹N›</a:t>
            </a:fld>
            <a:endParaRPr lang="es-ES"/>
          </a:p>
        </p:txBody>
      </p:sp>
    </p:spTree>
    <p:extLst>
      <p:ext uri="{BB962C8B-B14F-4D97-AF65-F5344CB8AC3E}">
        <p14:creationId xmlns:p14="http://schemas.microsoft.com/office/powerpoint/2010/main" val="4122356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8C20CD-C23A-82B7-DA20-5187B4053261}"/>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12EF3A0E-25B2-B831-E937-23E1C7FD56D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80589F94-ACCB-DBBF-2224-8AE348FADA56}"/>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618FEC91-7920-CA97-99D9-0DDCEFBBF12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5BCDF17E-0FF6-8B34-E77D-2B643558599C}"/>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A2B0D73C-1077-E1E4-80B2-DEFB818A65F3}"/>
              </a:ext>
            </a:extLst>
          </p:cNvPr>
          <p:cNvSpPr>
            <a:spLocks noGrp="1"/>
          </p:cNvSpPr>
          <p:nvPr>
            <p:ph type="dt" sz="half" idx="10"/>
          </p:nvPr>
        </p:nvSpPr>
        <p:spPr/>
        <p:txBody>
          <a:bodyPr/>
          <a:lstStyle/>
          <a:p>
            <a:fld id="{647E6A3A-F224-4FC7-B416-924F80EC68CF}" type="datetimeFigureOut">
              <a:rPr lang="es-ES" smtClean="0"/>
              <a:pPr/>
              <a:t>7/1/26</a:t>
            </a:fld>
            <a:endParaRPr lang="es-ES"/>
          </a:p>
        </p:txBody>
      </p:sp>
      <p:sp>
        <p:nvSpPr>
          <p:cNvPr id="8" name="Marcador de pie de página 7">
            <a:extLst>
              <a:ext uri="{FF2B5EF4-FFF2-40B4-BE49-F238E27FC236}">
                <a16:creationId xmlns:a16="http://schemas.microsoft.com/office/drawing/2014/main" id="{D9D1D9D5-3254-0C0F-3C31-FCBFD7E6AF29}"/>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AC62E477-1EB1-B431-8234-A35047A6753A}"/>
              </a:ext>
            </a:extLst>
          </p:cNvPr>
          <p:cNvSpPr>
            <a:spLocks noGrp="1"/>
          </p:cNvSpPr>
          <p:nvPr>
            <p:ph type="sldNum" sz="quarter" idx="12"/>
          </p:nvPr>
        </p:nvSpPr>
        <p:spPr/>
        <p:txBody>
          <a:bodyPr/>
          <a:lstStyle/>
          <a:p>
            <a:fld id="{FBCAA8CB-9CE6-43C1-A64D-9B53A11A10F3}" type="slidenum">
              <a:rPr lang="es-ES" smtClean="0"/>
              <a:pPr/>
              <a:t>‹N›</a:t>
            </a:fld>
            <a:endParaRPr lang="es-ES"/>
          </a:p>
        </p:txBody>
      </p:sp>
    </p:spTree>
    <p:extLst>
      <p:ext uri="{BB962C8B-B14F-4D97-AF65-F5344CB8AC3E}">
        <p14:creationId xmlns:p14="http://schemas.microsoft.com/office/powerpoint/2010/main" val="3055919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998641-A926-28F2-4F3B-0DD5E5BC75AB}"/>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EAF17AA8-C1E7-52D0-3185-3C912393FDEF}"/>
              </a:ext>
            </a:extLst>
          </p:cNvPr>
          <p:cNvSpPr>
            <a:spLocks noGrp="1"/>
          </p:cNvSpPr>
          <p:nvPr>
            <p:ph type="dt" sz="half" idx="10"/>
          </p:nvPr>
        </p:nvSpPr>
        <p:spPr/>
        <p:txBody>
          <a:bodyPr/>
          <a:lstStyle/>
          <a:p>
            <a:fld id="{647E6A3A-F224-4FC7-B416-924F80EC68CF}" type="datetimeFigureOut">
              <a:rPr lang="es-ES" smtClean="0"/>
              <a:pPr/>
              <a:t>7/1/26</a:t>
            </a:fld>
            <a:endParaRPr lang="es-ES"/>
          </a:p>
        </p:txBody>
      </p:sp>
      <p:sp>
        <p:nvSpPr>
          <p:cNvPr id="4" name="Marcador de pie de página 3">
            <a:extLst>
              <a:ext uri="{FF2B5EF4-FFF2-40B4-BE49-F238E27FC236}">
                <a16:creationId xmlns:a16="http://schemas.microsoft.com/office/drawing/2014/main" id="{96A5CB1B-BAEA-B808-7F77-9FF71A441A2C}"/>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0E45435D-4696-15B2-9E8B-53FF97F74F36}"/>
              </a:ext>
            </a:extLst>
          </p:cNvPr>
          <p:cNvSpPr>
            <a:spLocks noGrp="1"/>
          </p:cNvSpPr>
          <p:nvPr>
            <p:ph type="sldNum" sz="quarter" idx="12"/>
          </p:nvPr>
        </p:nvSpPr>
        <p:spPr/>
        <p:txBody>
          <a:bodyPr/>
          <a:lstStyle/>
          <a:p>
            <a:fld id="{FBCAA8CB-9CE6-43C1-A64D-9B53A11A10F3}" type="slidenum">
              <a:rPr lang="es-ES" smtClean="0"/>
              <a:pPr/>
              <a:t>‹N›</a:t>
            </a:fld>
            <a:endParaRPr lang="es-ES"/>
          </a:p>
        </p:txBody>
      </p:sp>
    </p:spTree>
    <p:extLst>
      <p:ext uri="{BB962C8B-B14F-4D97-AF65-F5344CB8AC3E}">
        <p14:creationId xmlns:p14="http://schemas.microsoft.com/office/powerpoint/2010/main" val="1731670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BD8A6756-EA25-C945-3472-AB1939B8D240}"/>
              </a:ext>
            </a:extLst>
          </p:cNvPr>
          <p:cNvSpPr>
            <a:spLocks noGrp="1"/>
          </p:cNvSpPr>
          <p:nvPr>
            <p:ph type="dt" sz="half" idx="10"/>
          </p:nvPr>
        </p:nvSpPr>
        <p:spPr/>
        <p:txBody>
          <a:bodyPr/>
          <a:lstStyle/>
          <a:p>
            <a:fld id="{647E6A3A-F224-4FC7-B416-924F80EC68CF}" type="datetimeFigureOut">
              <a:rPr lang="es-ES" smtClean="0"/>
              <a:pPr/>
              <a:t>7/1/26</a:t>
            </a:fld>
            <a:endParaRPr lang="es-ES"/>
          </a:p>
        </p:txBody>
      </p:sp>
      <p:sp>
        <p:nvSpPr>
          <p:cNvPr id="3" name="Marcador de pie de página 2">
            <a:extLst>
              <a:ext uri="{FF2B5EF4-FFF2-40B4-BE49-F238E27FC236}">
                <a16:creationId xmlns:a16="http://schemas.microsoft.com/office/drawing/2014/main" id="{D27DD77D-BAAE-079A-E1F6-FA3545DE3F44}"/>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BC52C64A-8BA1-D026-6698-EF9BEA72B61F}"/>
              </a:ext>
            </a:extLst>
          </p:cNvPr>
          <p:cNvSpPr>
            <a:spLocks noGrp="1"/>
          </p:cNvSpPr>
          <p:nvPr>
            <p:ph type="sldNum" sz="quarter" idx="12"/>
          </p:nvPr>
        </p:nvSpPr>
        <p:spPr/>
        <p:txBody>
          <a:bodyPr/>
          <a:lstStyle/>
          <a:p>
            <a:fld id="{FBCAA8CB-9CE6-43C1-A64D-9B53A11A10F3}" type="slidenum">
              <a:rPr lang="es-ES" smtClean="0"/>
              <a:pPr/>
              <a:t>‹N›</a:t>
            </a:fld>
            <a:endParaRPr lang="es-ES"/>
          </a:p>
        </p:txBody>
      </p:sp>
    </p:spTree>
    <p:extLst>
      <p:ext uri="{BB962C8B-B14F-4D97-AF65-F5344CB8AC3E}">
        <p14:creationId xmlns:p14="http://schemas.microsoft.com/office/powerpoint/2010/main" val="2025073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0E0B7C-B9C4-77F6-AD9E-6A26B44B6FC2}"/>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0A361E91-CC33-3CEA-4B3B-A27D6EF3C26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33742D3D-A1FF-6EA7-CE47-DDA34D96C3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CA66E89-D434-00F1-08D4-4089E66B9F3B}"/>
              </a:ext>
            </a:extLst>
          </p:cNvPr>
          <p:cNvSpPr>
            <a:spLocks noGrp="1"/>
          </p:cNvSpPr>
          <p:nvPr>
            <p:ph type="dt" sz="half" idx="10"/>
          </p:nvPr>
        </p:nvSpPr>
        <p:spPr/>
        <p:txBody>
          <a:bodyPr/>
          <a:lstStyle/>
          <a:p>
            <a:fld id="{647E6A3A-F224-4FC7-B416-924F80EC68CF}" type="datetimeFigureOut">
              <a:rPr lang="es-ES" smtClean="0"/>
              <a:pPr/>
              <a:t>7/1/26</a:t>
            </a:fld>
            <a:endParaRPr lang="es-ES"/>
          </a:p>
        </p:txBody>
      </p:sp>
      <p:sp>
        <p:nvSpPr>
          <p:cNvPr id="6" name="Marcador de pie de página 5">
            <a:extLst>
              <a:ext uri="{FF2B5EF4-FFF2-40B4-BE49-F238E27FC236}">
                <a16:creationId xmlns:a16="http://schemas.microsoft.com/office/drawing/2014/main" id="{BB45C45A-4EA3-BDE7-6304-D4E0AE267831}"/>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986062D2-B704-74F1-0A1B-30596BF0542E}"/>
              </a:ext>
            </a:extLst>
          </p:cNvPr>
          <p:cNvSpPr>
            <a:spLocks noGrp="1"/>
          </p:cNvSpPr>
          <p:nvPr>
            <p:ph type="sldNum" sz="quarter" idx="12"/>
          </p:nvPr>
        </p:nvSpPr>
        <p:spPr/>
        <p:txBody>
          <a:bodyPr/>
          <a:lstStyle/>
          <a:p>
            <a:fld id="{FBCAA8CB-9CE6-43C1-A64D-9B53A11A10F3}" type="slidenum">
              <a:rPr lang="es-ES" smtClean="0"/>
              <a:pPr/>
              <a:t>‹N›</a:t>
            </a:fld>
            <a:endParaRPr lang="es-ES"/>
          </a:p>
        </p:txBody>
      </p:sp>
    </p:spTree>
    <p:extLst>
      <p:ext uri="{BB962C8B-B14F-4D97-AF65-F5344CB8AC3E}">
        <p14:creationId xmlns:p14="http://schemas.microsoft.com/office/powerpoint/2010/main" val="1822411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6218472-746A-7759-4324-9AB84B256007}"/>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4A566080-FBC4-C077-A75A-CBFAAE9FC27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03DFB1F7-FC82-1CD3-76BE-2BC4CE42F8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F933A0C-56DD-D5E5-B36E-1CCEABE52B39}"/>
              </a:ext>
            </a:extLst>
          </p:cNvPr>
          <p:cNvSpPr>
            <a:spLocks noGrp="1"/>
          </p:cNvSpPr>
          <p:nvPr>
            <p:ph type="dt" sz="half" idx="10"/>
          </p:nvPr>
        </p:nvSpPr>
        <p:spPr/>
        <p:txBody>
          <a:bodyPr/>
          <a:lstStyle/>
          <a:p>
            <a:fld id="{647E6A3A-F224-4FC7-B416-924F80EC68CF}" type="datetimeFigureOut">
              <a:rPr lang="es-ES" smtClean="0"/>
              <a:pPr/>
              <a:t>7/1/26</a:t>
            </a:fld>
            <a:endParaRPr lang="es-ES"/>
          </a:p>
        </p:txBody>
      </p:sp>
      <p:sp>
        <p:nvSpPr>
          <p:cNvPr id="6" name="Marcador de pie de página 5">
            <a:extLst>
              <a:ext uri="{FF2B5EF4-FFF2-40B4-BE49-F238E27FC236}">
                <a16:creationId xmlns:a16="http://schemas.microsoft.com/office/drawing/2014/main" id="{9873B61F-5B0A-85EE-01C8-E3C481C1F40A}"/>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D580A33A-82C4-1A2B-7DD8-0102602E0789}"/>
              </a:ext>
            </a:extLst>
          </p:cNvPr>
          <p:cNvSpPr>
            <a:spLocks noGrp="1"/>
          </p:cNvSpPr>
          <p:nvPr>
            <p:ph type="sldNum" sz="quarter" idx="12"/>
          </p:nvPr>
        </p:nvSpPr>
        <p:spPr/>
        <p:txBody>
          <a:bodyPr/>
          <a:lstStyle/>
          <a:p>
            <a:fld id="{FBCAA8CB-9CE6-43C1-A64D-9B53A11A10F3}" type="slidenum">
              <a:rPr lang="es-ES" smtClean="0"/>
              <a:pPr/>
              <a:t>‹N›</a:t>
            </a:fld>
            <a:endParaRPr lang="es-ES"/>
          </a:p>
        </p:txBody>
      </p:sp>
    </p:spTree>
    <p:extLst>
      <p:ext uri="{BB962C8B-B14F-4D97-AF65-F5344CB8AC3E}">
        <p14:creationId xmlns:p14="http://schemas.microsoft.com/office/powerpoint/2010/main" val="208524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870CC23-57C3-E120-B38C-CAE1B63AA44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6BAE8C79-C095-92CF-0BFE-46CC896989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65A0DD04-BC09-1C6B-C2FD-F191B7DFF3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47E6A3A-F224-4FC7-B416-924F80EC68CF}" type="datetimeFigureOut">
              <a:rPr lang="es-ES" smtClean="0"/>
              <a:pPr/>
              <a:t>7/1/26</a:t>
            </a:fld>
            <a:endParaRPr lang="es-ES"/>
          </a:p>
        </p:txBody>
      </p:sp>
      <p:sp>
        <p:nvSpPr>
          <p:cNvPr id="5" name="Marcador de pie de página 4">
            <a:extLst>
              <a:ext uri="{FF2B5EF4-FFF2-40B4-BE49-F238E27FC236}">
                <a16:creationId xmlns:a16="http://schemas.microsoft.com/office/drawing/2014/main" id="{EE039673-25FA-A0E6-E2AD-0D18255506F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46E86EBF-5E0C-F021-F364-89689CFE781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BCAA8CB-9CE6-43C1-A64D-9B53A11A10F3}" type="slidenum">
              <a:rPr lang="es-ES" smtClean="0"/>
              <a:pPr/>
              <a:t>‹N›</a:t>
            </a:fld>
            <a:endParaRPr lang="es-ES"/>
          </a:p>
        </p:txBody>
      </p:sp>
    </p:spTree>
    <p:extLst>
      <p:ext uri="{BB962C8B-B14F-4D97-AF65-F5344CB8AC3E}">
        <p14:creationId xmlns:p14="http://schemas.microsoft.com/office/powerpoint/2010/main" val="4105020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4786E2ED-DCB2-E340-84AD-B30F0B2527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E05C67FD-3F5E-375F-C131-AD22879A55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0BAB6407-EA01-C876-EE0B-4C008A522D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72E8027-C3E3-4EBF-8ECC-94EC8C4D01B0}" type="datetimeFigureOut">
              <a:rPr lang="es-ES" smtClean="0"/>
              <a:pPr/>
              <a:t>7/1/26</a:t>
            </a:fld>
            <a:endParaRPr lang="es-ES"/>
          </a:p>
        </p:txBody>
      </p:sp>
      <p:sp>
        <p:nvSpPr>
          <p:cNvPr id="5" name="Marcador de pie de página 4">
            <a:extLst>
              <a:ext uri="{FF2B5EF4-FFF2-40B4-BE49-F238E27FC236}">
                <a16:creationId xmlns:a16="http://schemas.microsoft.com/office/drawing/2014/main" id="{92AB7995-E9C5-0E5A-9B3C-33AADB2E92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3080D52C-4F34-D2AD-5FFB-DF23D09A847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62EB92A-8172-4890-967D-66CB773D8995}" type="slidenum">
              <a:rPr lang="es-ES" smtClean="0"/>
              <a:pPr/>
              <a:t>‹N›</a:t>
            </a:fld>
            <a:endParaRPr lang="es-ES"/>
          </a:p>
        </p:txBody>
      </p:sp>
    </p:spTree>
    <p:extLst>
      <p:ext uri="{BB962C8B-B14F-4D97-AF65-F5344CB8AC3E}">
        <p14:creationId xmlns:p14="http://schemas.microsoft.com/office/powerpoint/2010/main" val="18038701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5.jpeg"/><Relationship Id="rId7" Type="http://schemas.openxmlformats.org/officeDocument/2006/relationships/image" Target="../media/image39.jpeg"/><Relationship Id="rId2" Type="http://schemas.openxmlformats.org/officeDocument/2006/relationships/image" Target="../media/image34.jpeg"/><Relationship Id="rId1" Type="http://schemas.openxmlformats.org/officeDocument/2006/relationships/slideLayout" Target="../slideLayouts/slideLayout7.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11.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4.png"/><Relationship Id="rId3" Type="http://schemas.openxmlformats.org/officeDocument/2006/relationships/image" Target="../media/image6.jpeg"/><Relationship Id="rId7" Type="http://schemas.microsoft.com/office/2007/relationships/hdphoto" Target="../media/hdphoto1.wdp"/><Relationship Id="rId12" Type="http://schemas.microsoft.com/office/2007/relationships/hdphoto" Target="../media/hdphoto2.wdp"/><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3.png"/><Relationship Id="rId5" Type="http://schemas.openxmlformats.org/officeDocument/2006/relationships/image" Target="../media/image8.png"/><Relationship Id="rId10" Type="http://schemas.openxmlformats.org/officeDocument/2006/relationships/image" Target="../media/image12.png"/><Relationship Id="rId4" Type="http://schemas.openxmlformats.org/officeDocument/2006/relationships/image" Target="../media/image7.jpeg"/><Relationship Id="rId9" Type="http://schemas.openxmlformats.org/officeDocument/2006/relationships/image" Target="../media/image11.png"/><Relationship Id="rId14" Type="http://schemas.microsoft.com/office/2007/relationships/hdphoto" Target="../media/hdphoto3.wdp"/></Relationships>
</file>

<file path=ppt/slides/_rels/slide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6.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diagramColors" Target="../diagrams/colors2.xml"/><Relationship Id="rId3" Type="http://schemas.openxmlformats.org/officeDocument/2006/relationships/image" Target="../media/image28.jpeg"/><Relationship Id="rId7" Type="http://schemas.openxmlformats.org/officeDocument/2006/relationships/diagramColors" Target="../diagrams/colors1.xml"/><Relationship Id="rId12" Type="http://schemas.openxmlformats.org/officeDocument/2006/relationships/diagramQuickStyle" Target="../diagrams/quickStyle2.xml"/><Relationship Id="rId2" Type="http://schemas.openxmlformats.org/officeDocument/2006/relationships/image" Target="../media/image27.jpeg"/><Relationship Id="rId1" Type="http://schemas.openxmlformats.org/officeDocument/2006/relationships/slideLayout" Target="../slideLayouts/slideLayout7.xml"/><Relationship Id="rId6" Type="http://schemas.openxmlformats.org/officeDocument/2006/relationships/diagramQuickStyle" Target="../diagrams/quickStyle1.xml"/><Relationship Id="rId11" Type="http://schemas.openxmlformats.org/officeDocument/2006/relationships/diagramLayout" Target="../diagrams/layout2.xml"/><Relationship Id="rId5" Type="http://schemas.openxmlformats.org/officeDocument/2006/relationships/diagramLayout" Target="../diagrams/layout1.xml"/><Relationship Id="rId10" Type="http://schemas.openxmlformats.org/officeDocument/2006/relationships/diagramData" Target="../diagrams/data2.xml"/><Relationship Id="rId4" Type="http://schemas.openxmlformats.org/officeDocument/2006/relationships/diagramData" Target="../diagrams/data1.xml"/><Relationship Id="rId9" Type="http://schemas.openxmlformats.org/officeDocument/2006/relationships/image" Target="../media/image29.jpeg"/><Relationship Id="rId14" Type="http://schemas.microsoft.com/office/2007/relationships/diagramDrawing" Target="../diagrams/drawing2.xml"/></Relationships>
</file>

<file path=ppt/slides/_rels/slide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32.jpeg"/><Relationship Id="rId7" Type="http://schemas.openxmlformats.org/officeDocument/2006/relationships/diagramQuickStyle" Target="../diagrams/quickStyle3.xml"/><Relationship Id="rId2" Type="http://schemas.openxmlformats.org/officeDocument/2006/relationships/image" Target="../media/image31.jpeg"/><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33.jpeg"/><Relationship Id="rId9" Type="http://schemas.microsoft.com/office/2007/relationships/diagramDrawing" Target="../diagrams/drawin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DATOS PC CLAUDIO\IGLESIA\Escuela Sabatica - ppt lecciones\2026\1 TRIMESTRE\leccion 2\1766880336839.jpg"/>
          <p:cNvPicPr>
            <a:picLocks noChangeAspect="1" noChangeArrowheads="1"/>
          </p:cNvPicPr>
          <p:nvPr/>
        </p:nvPicPr>
        <p:blipFill>
          <a:blip r:embed="rId2" cstate="email"/>
          <a:srcRect/>
          <a:stretch>
            <a:fillRect/>
          </a:stretch>
        </p:blipFill>
        <p:spPr bwMode="auto">
          <a:xfrm>
            <a:off x="-8074" y="11564"/>
            <a:ext cx="12200074" cy="6846435"/>
          </a:xfrm>
          <a:prstGeom prst="rect">
            <a:avLst/>
          </a:prstGeom>
          <a:noFill/>
        </p:spPr>
      </p:pic>
      <p:sp>
        <p:nvSpPr>
          <p:cNvPr id="3" name="Rettangolo arrotondato 2"/>
          <p:cNvSpPr/>
          <p:nvPr/>
        </p:nvSpPr>
        <p:spPr>
          <a:xfrm>
            <a:off x="304801" y="132641"/>
            <a:ext cx="11549742" cy="1151873"/>
          </a:xfrm>
          <a:prstGeom prst="roundRect">
            <a:avLst/>
          </a:prstGeom>
          <a:gradFill flip="none" rotWithShape="1">
            <a:gsLst>
              <a:gs pos="82000">
                <a:schemeClr val="accent1">
                  <a:lumMod val="60000"/>
                  <a:lumOff val="40000"/>
                </a:schemeClr>
              </a:gs>
              <a:gs pos="50000">
                <a:srgbClr val="9CB86E"/>
              </a:gs>
              <a:gs pos="100000">
                <a:srgbClr val="156B13"/>
              </a:gs>
            </a:gsLst>
            <a:path path="shap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4" name="CasellaDiTesto 3"/>
          <p:cNvSpPr txBox="1"/>
          <p:nvPr/>
        </p:nvSpPr>
        <p:spPr>
          <a:xfrm>
            <a:off x="10118271" y="1316157"/>
            <a:ext cx="1538151" cy="492436"/>
          </a:xfrm>
          <a:prstGeom prst="rect">
            <a:avLst/>
          </a:prstGeom>
          <a:solidFill>
            <a:schemeClr val="accent3">
              <a:lumMod val="40000"/>
              <a:lumOff val="60000"/>
            </a:schemeClr>
          </a:solidFill>
          <a:effectLst>
            <a:innerShdw dist="1943100" dir="13500000">
              <a:prstClr val="black"/>
            </a:innerShdw>
          </a:effectLst>
          <a:scene3d>
            <a:camera prst="orthographicFront"/>
            <a:lightRig rig="threePt" dir="t"/>
          </a:scene3d>
          <a:sp3d>
            <a:bevelT/>
          </a:sp3d>
        </p:spPr>
        <p:txBody>
          <a:bodyPr wrap="square" lIns="121914" tIns="60957" rIns="121914" bIns="60957" rtlCol="0">
            <a:spAutoFit/>
          </a:bodyPr>
          <a:lstStyle/>
          <a:p>
            <a:pPr algn="ctr"/>
            <a:r>
              <a:rPr lang="es-ES" sz="1200" b="1" dirty="0">
                <a:solidFill>
                  <a:srgbClr val="002060"/>
                </a:solidFill>
                <a:effectLst>
                  <a:outerShdw blurRad="38100" dist="38100" dir="2700000" algn="tl">
                    <a:srgbClr val="000000">
                      <a:alpha val="43137"/>
                    </a:srgbClr>
                  </a:outerShdw>
                </a:effectLst>
                <a:latin typeface="Verdana" pitchFamily="34" charset="0"/>
                <a:ea typeface="Verdana" pitchFamily="34" charset="0"/>
              </a:rPr>
              <a:t>1 TRIMESTRE 2026</a:t>
            </a:r>
            <a:endParaRPr lang="it-IT" sz="1200" b="1" dirty="0">
              <a:solidFill>
                <a:srgbClr val="002060"/>
              </a:solidFill>
              <a:effectLst>
                <a:outerShdw blurRad="38100" dist="38100" dir="2700000" algn="tl">
                  <a:srgbClr val="000000">
                    <a:alpha val="43137"/>
                  </a:srgbClr>
                </a:outerShdw>
              </a:effectLst>
              <a:latin typeface="Verdana" pitchFamily="34" charset="0"/>
              <a:ea typeface="Verdana" pitchFamily="34" charset="0"/>
            </a:endParaRPr>
          </a:p>
        </p:txBody>
      </p:sp>
      <p:sp>
        <p:nvSpPr>
          <p:cNvPr id="5" name="Text Box 5">
            <a:extLst>
              <a:ext uri="{FF2B5EF4-FFF2-40B4-BE49-F238E27FC236}">
                <a16:creationId xmlns:a16="http://schemas.microsoft.com/office/drawing/2014/main" id="{E88B29BE-9242-473D-A56B-64D155C91C84}"/>
              </a:ext>
            </a:extLst>
          </p:cNvPr>
          <p:cNvSpPr txBox="1">
            <a:spLocks noChangeArrowheads="1"/>
          </p:cNvSpPr>
          <p:nvPr/>
        </p:nvSpPr>
        <p:spPr bwMode="auto">
          <a:xfrm>
            <a:off x="365761" y="355348"/>
            <a:ext cx="11443062" cy="707880"/>
          </a:xfrm>
          <a:prstGeom prst="rect">
            <a:avLst/>
          </a:prstGeom>
          <a:noFill/>
          <a:ln w="9525">
            <a:noFill/>
            <a:miter lim="800000"/>
            <a:headEnd/>
            <a:tailEnd/>
          </a:ln>
          <a:effectLst/>
        </p:spPr>
        <p:txBody>
          <a:bodyPr wrap="square" lIns="121914" tIns="60957" rIns="121914" bIns="60957">
            <a:spAutoFit/>
          </a:bodyPr>
          <a:lstStyle/>
          <a:p>
            <a:pPr algn="ctr">
              <a:spcBef>
                <a:spcPct val="50000"/>
              </a:spcBef>
              <a:defRPr/>
            </a:pPr>
            <a:r>
              <a:rPr lang="it-IT" sz="3800" b="1" dirty="0">
                <a:solidFill>
                  <a:srgbClr val="002060"/>
                </a:solidFill>
                <a:effectLst>
                  <a:outerShdw blurRad="38100" dist="38100" dir="2700000" algn="tl">
                    <a:srgbClr val="C0C0C0"/>
                  </a:outerShdw>
                </a:effectLst>
                <a:latin typeface="Verdana" pitchFamily="34" charset="0"/>
                <a:ea typeface="Verdana" pitchFamily="34" charset="0"/>
                <a:cs typeface="Arial" charset="0"/>
              </a:rPr>
              <a:t>LEZIONE 3 DELLA SCUOLA DEL SABATO</a:t>
            </a:r>
          </a:p>
        </p:txBody>
      </p:sp>
      <p:sp>
        <p:nvSpPr>
          <p:cNvPr id="6" name="Rettangolo arrotondato 5"/>
          <p:cNvSpPr/>
          <p:nvPr/>
        </p:nvSpPr>
        <p:spPr>
          <a:xfrm>
            <a:off x="457200" y="5693229"/>
            <a:ext cx="11549743" cy="1077815"/>
          </a:xfrm>
          <a:prstGeom prst="roundRect">
            <a:avLst/>
          </a:prstGeom>
          <a:gradFill flip="none" rotWithShape="1">
            <a:gsLst>
              <a:gs pos="82000">
                <a:schemeClr val="accent1">
                  <a:lumMod val="60000"/>
                  <a:lumOff val="40000"/>
                </a:schemeClr>
              </a:gs>
              <a:gs pos="50000">
                <a:srgbClr val="9CB86E"/>
              </a:gs>
              <a:gs pos="100000">
                <a:srgbClr val="156B13"/>
              </a:gs>
            </a:gsLst>
            <a:path path="shap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9" name="CuadroTexto 4">
            <a:extLst>
              <a:ext uri="{FF2B5EF4-FFF2-40B4-BE49-F238E27FC236}">
                <a16:creationId xmlns:a16="http://schemas.microsoft.com/office/drawing/2014/main" id="{4CB3EE98-247C-4F61-BF86-8B6275695A74}"/>
              </a:ext>
            </a:extLst>
          </p:cNvPr>
          <p:cNvSpPr txBox="1"/>
          <p:nvPr/>
        </p:nvSpPr>
        <p:spPr>
          <a:xfrm>
            <a:off x="1099457" y="5820549"/>
            <a:ext cx="10254343" cy="861768"/>
          </a:xfrm>
          <a:prstGeom prst="rect">
            <a:avLst/>
          </a:prstGeom>
          <a:noFill/>
        </p:spPr>
        <p:txBody>
          <a:bodyPr wrap="square" lIns="121914" tIns="60957" rIns="121914" bIns="60957"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r>
              <a:rPr lang="es-ES" sz="4800" dirty="0">
                <a:ln w="10160">
                  <a:solidFill>
                    <a:schemeClr val="accent5"/>
                  </a:solidFill>
                  <a:prstDash val="solid"/>
                </a:ln>
                <a:solidFill>
                  <a:srgbClr val="002060"/>
                </a:solidFill>
                <a:effectLst>
                  <a:outerShdw blurRad="38100" dist="22860" dir="5400000" algn="tl" rotWithShape="0">
                    <a:srgbClr val="000000">
                      <a:alpha val="98000"/>
                    </a:srgbClr>
                  </a:outerShdw>
                </a:effectLst>
                <a:latin typeface="Calibri" pitchFamily="34" charset="0"/>
                <a:cs typeface="Calibri" pitchFamily="34" charset="0"/>
              </a:rPr>
              <a:t>VITA E MORTE</a:t>
            </a:r>
          </a:p>
        </p:txBody>
      </p:sp>
      <p:pic>
        <p:nvPicPr>
          <p:cNvPr id="10" name="Picture 2"/>
          <p:cNvPicPr>
            <a:picLocks noChangeAspect="1" noChangeArrowheads="1"/>
          </p:cNvPicPr>
          <p:nvPr/>
        </p:nvPicPr>
        <p:blipFill>
          <a:blip r:embed="rId3" cstate="email"/>
          <a:stretch>
            <a:fillRect/>
          </a:stretch>
        </p:blipFill>
        <p:spPr bwMode="auto">
          <a:xfrm>
            <a:off x="183958" y="1248743"/>
            <a:ext cx="8070690" cy="4540279"/>
          </a:xfrm>
          <a:prstGeom prst="rect">
            <a:avLst/>
          </a:prstGeom>
          <a:ln>
            <a:noFill/>
          </a:ln>
          <a:effectLst>
            <a:softEdge rad="112500"/>
          </a:effectLst>
        </p:spPr>
      </p:pic>
      <p:sp>
        <p:nvSpPr>
          <p:cNvPr id="11" name="CasellaDiTesto 10"/>
          <p:cNvSpPr txBox="1"/>
          <p:nvPr/>
        </p:nvSpPr>
        <p:spPr>
          <a:xfrm>
            <a:off x="10166168" y="5113093"/>
            <a:ext cx="1538151" cy="492436"/>
          </a:xfrm>
          <a:prstGeom prst="rect">
            <a:avLst/>
          </a:prstGeom>
          <a:solidFill>
            <a:schemeClr val="accent3">
              <a:lumMod val="40000"/>
              <a:lumOff val="60000"/>
            </a:schemeClr>
          </a:solidFill>
          <a:effectLst>
            <a:innerShdw dist="1943100" dir="13500000">
              <a:prstClr val="black"/>
            </a:innerShdw>
          </a:effectLst>
          <a:scene3d>
            <a:camera prst="orthographicFront"/>
            <a:lightRig rig="threePt" dir="t"/>
          </a:scene3d>
          <a:sp3d>
            <a:bevelT/>
          </a:sp3d>
        </p:spPr>
        <p:txBody>
          <a:bodyPr wrap="square" lIns="121914" tIns="60957" rIns="121914" bIns="60957" rtlCol="0">
            <a:spAutoFit/>
          </a:bodyPr>
          <a:lstStyle/>
          <a:p>
            <a:pPr algn="ctr"/>
            <a:r>
              <a:rPr lang="es-ES" sz="1200" b="1" dirty="0">
                <a:solidFill>
                  <a:srgbClr val="002060"/>
                </a:solidFill>
                <a:effectLst>
                  <a:outerShdw blurRad="38100" dist="38100" dir="2700000" algn="tl">
                    <a:srgbClr val="000000">
                      <a:alpha val="43137"/>
                    </a:srgbClr>
                  </a:outerShdw>
                </a:effectLst>
                <a:latin typeface="Verdana" pitchFamily="34" charset="0"/>
                <a:ea typeface="Verdana" pitchFamily="34" charset="0"/>
              </a:rPr>
              <a:t>17 GENNAIO 2026</a:t>
            </a:r>
            <a:endParaRPr lang="it-IT" sz="1200" b="1" dirty="0">
              <a:solidFill>
                <a:srgbClr val="002060"/>
              </a:solidFill>
              <a:effectLst>
                <a:outerShdw blurRad="38100" dist="38100" dir="2700000" algn="tl">
                  <a:srgbClr val="000000">
                    <a:alpha val="43137"/>
                  </a:srgbClr>
                </a:outerShdw>
              </a:effectLst>
              <a:latin typeface="Verdana" pitchFamily="34" charset="0"/>
              <a:ea typeface="Verdana"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alphaModFix amt="42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6146" name="Picture 2" descr="C:\DATOS PC CLAUDIO\IGLESIA\Escuela Sabatica - ppt lecciones\2026\1 TRIMESTRE\leccion 3\Immagine9.jpg"/>
          <p:cNvPicPr>
            <a:picLocks noChangeAspect="1" noChangeArrowheads="1"/>
          </p:cNvPicPr>
          <p:nvPr/>
        </p:nvPicPr>
        <p:blipFill>
          <a:blip r:embed="rId3" cstate="email"/>
          <a:srcRect/>
          <a:stretch>
            <a:fillRect/>
          </a:stretch>
        </p:blipFill>
        <p:spPr bwMode="auto">
          <a:xfrm>
            <a:off x="0" y="0"/>
            <a:ext cx="12192000" cy="1393372"/>
          </a:xfrm>
          <a:prstGeom prst="rect">
            <a:avLst/>
          </a:prstGeom>
          <a:noFill/>
        </p:spPr>
      </p:pic>
      <p:sp>
        <p:nvSpPr>
          <p:cNvPr id="3" name="CuadroTexto 2">
            <a:extLst>
              <a:ext uri="{FF2B5EF4-FFF2-40B4-BE49-F238E27FC236}">
                <a16:creationId xmlns:a16="http://schemas.microsoft.com/office/drawing/2014/main" id="{75963B97-6F90-2FB0-AA7E-750C4343FD01}"/>
              </a:ext>
            </a:extLst>
          </p:cNvPr>
          <p:cNvSpPr txBox="1"/>
          <p:nvPr/>
        </p:nvSpPr>
        <p:spPr>
          <a:xfrm>
            <a:off x="0" y="0"/>
            <a:ext cx="12192000" cy="707886"/>
          </a:xfrm>
          <a:prstGeom prst="rect">
            <a:avLst/>
          </a:prstGeom>
          <a:noFill/>
        </p:spPr>
        <p:txBody>
          <a:bodyPr wrap="square">
            <a:spAutoFit/>
            <a:scene3d>
              <a:camera prst="orthographicFront"/>
              <a:lightRig rig="flat" dir="t"/>
            </a:scene3d>
            <a:sp3d extrusionH="57150" prstMaterial="softEdge">
              <a:bevelT w="25400" h="38100"/>
            </a:sp3d>
          </a:bodyPr>
          <a:lstStyle/>
          <a:p>
            <a:pPr algn="ctr"/>
            <a:r>
              <a:rPr lang="it-IT" sz="4000" b="1" dirty="0">
                <a:ln/>
                <a:solidFill>
                  <a:schemeClr val="accent1"/>
                </a:solidFill>
              </a:rPr>
              <a:t>LOTTARE INSIEME PER IL VANGELO </a:t>
            </a:r>
            <a:endParaRPr lang="es-ES" sz="4000" b="1" dirty="0">
              <a:ln/>
              <a:solidFill>
                <a:schemeClr val="accent1"/>
              </a:solidFill>
            </a:endParaRPr>
          </a:p>
        </p:txBody>
      </p:sp>
      <p:sp>
        <p:nvSpPr>
          <p:cNvPr id="4" name="CuadroTexto 3">
            <a:extLst>
              <a:ext uri="{FF2B5EF4-FFF2-40B4-BE49-F238E27FC236}">
                <a16:creationId xmlns:a16="http://schemas.microsoft.com/office/drawing/2014/main" id="{ED4E9A76-6A13-DEE8-8AF4-252970561211}"/>
              </a:ext>
            </a:extLst>
          </p:cNvPr>
          <p:cNvSpPr txBox="1"/>
          <p:nvPr/>
        </p:nvSpPr>
        <p:spPr>
          <a:xfrm>
            <a:off x="1" y="683102"/>
            <a:ext cx="12093860" cy="646331"/>
          </a:xfrm>
          <a:prstGeom prst="rect">
            <a:avLst/>
          </a:prstGeom>
          <a:noFill/>
        </p:spPr>
        <p:txBody>
          <a:bodyPr wrap="square">
            <a:spAutoFit/>
          </a:bodyPr>
          <a:lstStyle/>
          <a:p>
            <a:pPr algn="ctr"/>
            <a:r>
              <a:rPr lang="es-ES" b="1" dirty="0">
                <a:solidFill>
                  <a:srgbClr val="76483F"/>
                </a:solidFill>
                <a:latin typeface="Comic Sans MS" panose="030F0702030302020204" pitchFamily="66" charset="0"/>
              </a:rPr>
              <a:t>“…</a:t>
            </a:r>
            <a:r>
              <a:rPr lang="it-IT" b="1" dirty="0">
                <a:solidFill>
                  <a:srgbClr val="76483F"/>
                </a:solidFill>
                <a:latin typeface="Comic Sans MS" panose="030F0702030302020204" pitchFamily="66" charset="0"/>
              </a:rPr>
              <a:t>affinché, sia che venga e vi veda, o che sia assente, oda nei vostri riguardi che state fermi in uno stesso spirito, combattendo insieme con un medesimo animo per la fede del Vangelo</a:t>
            </a:r>
            <a:r>
              <a:rPr lang="es-ES" b="1" dirty="0">
                <a:solidFill>
                  <a:srgbClr val="76483F"/>
                </a:solidFill>
                <a:latin typeface="Comic Sans MS" panose="030F0702030302020204" pitchFamily="66" charset="0"/>
              </a:rPr>
              <a:t>” </a:t>
            </a:r>
            <a:r>
              <a:rPr lang="es-ES" sz="1400" b="1" dirty="0">
                <a:solidFill>
                  <a:srgbClr val="76483F"/>
                </a:solidFill>
                <a:latin typeface="Comic Sans MS" panose="030F0702030302020204" pitchFamily="66" charset="0"/>
              </a:rPr>
              <a:t>(Filippesi 1:27b)</a:t>
            </a:r>
          </a:p>
        </p:txBody>
      </p:sp>
      <p:sp>
        <p:nvSpPr>
          <p:cNvPr id="5" name="CuadroTexto 4">
            <a:extLst>
              <a:ext uri="{FF2B5EF4-FFF2-40B4-BE49-F238E27FC236}">
                <a16:creationId xmlns:a16="http://schemas.microsoft.com/office/drawing/2014/main" id="{9657979A-1B1F-F91D-9960-9186BDFF3F5E}"/>
              </a:ext>
            </a:extLst>
          </p:cNvPr>
          <p:cNvSpPr txBox="1"/>
          <p:nvPr/>
        </p:nvSpPr>
        <p:spPr>
          <a:xfrm>
            <a:off x="2845212" y="1564931"/>
            <a:ext cx="6534544" cy="1200329"/>
          </a:xfrm>
          <a:prstGeom prst="rect">
            <a:avLst/>
          </a:prstGeom>
          <a:noFill/>
        </p:spPr>
        <p:txBody>
          <a:bodyPr wrap="square" rtlCol="0">
            <a:spAutoFit/>
          </a:bodyPr>
          <a:lstStyle/>
          <a:p>
            <a:pPr>
              <a:spcBef>
                <a:spcPts val="600"/>
              </a:spcBef>
            </a:pPr>
            <a:r>
              <a:rPr lang="it-IT" b="1" dirty="0"/>
              <a:t>Essere giusti e retti non ci assicura una vita senza conflitti (</a:t>
            </a:r>
            <a:r>
              <a:rPr lang="it-IT" b="1" dirty="0" err="1"/>
              <a:t>Fl</a:t>
            </a:r>
            <a:r>
              <a:rPr lang="it-IT" b="1" dirty="0"/>
              <a:t> 1:30). Al contrario, lo stesso Giobbe, che fu dichiarato da Dio «uomo integro e retto, timorato di Dio e lontano dal male» (Gb 1:8), subì un terribile conflitto ad opera del nemico.</a:t>
            </a:r>
            <a:endParaRPr lang="es-ES" b="1" dirty="0"/>
          </a:p>
        </p:txBody>
      </p:sp>
      <p:pic>
        <p:nvPicPr>
          <p:cNvPr id="6" name="Imagen 5" descr="Grupo de personas en un escenario&#10;&#10;El contenido generado por IA puede ser incorrecto.">
            <a:extLst>
              <a:ext uri="{FF2B5EF4-FFF2-40B4-BE49-F238E27FC236}">
                <a16:creationId xmlns:a16="http://schemas.microsoft.com/office/drawing/2014/main" id="{D80EA016-F598-B686-AF3D-08C11DA90BC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47453" y="1564931"/>
            <a:ext cx="2619313" cy="1964485"/>
          </a:xfrm>
          <a:prstGeom prst="roundRect">
            <a:avLst>
              <a:gd name="adj" fmla="val 12663"/>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Imagen 7" descr="Un par de personas de pie&#10;&#10;El contenido generado por IA puede ser incorrecto.">
            <a:extLst>
              <a:ext uri="{FF2B5EF4-FFF2-40B4-BE49-F238E27FC236}">
                <a16:creationId xmlns:a16="http://schemas.microsoft.com/office/drawing/2014/main" id="{BF8D2D96-378A-79CF-273A-F39A819C4D03}"/>
              </a:ext>
            </a:extLst>
          </p:cNvPr>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9458202" y="1564931"/>
            <a:ext cx="2635658" cy="1891460"/>
          </a:xfrm>
          <a:prstGeom prst="roundRect">
            <a:avLst>
              <a:gd name="adj" fmla="val 4167"/>
            </a:avLst>
          </a:prstGeom>
          <a:solidFill>
            <a:srgbClr val="FFFFFF"/>
          </a:solidFill>
          <a:ln w="76200" cap="sq">
            <a:solidFill>
              <a:schemeClr val="accent1">
                <a:lumMod val="75000"/>
              </a:schemeClr>
            </a:solidFill>
            <a:miter lim="800000"/>
          </a:ln>
          <a:effectLst/>
          <a:scene3d>
            <a:camera prst="orthographicFront"/>
            <a:lightRig rig="threePt" dir="t">
              <a:rot lat="0" lon="0" rev="2700000"/>
            </a:lightRig>
          </a:scene3d>
          <a:sp3d contourW="6350">
            <a:bevelT h="38100"/>
            <a:contourClr>
              <a:srgbClr val="C0C0C0"/>
            </a:contourClr>
          </a:sp3d>
        </p:spPr>
      </p:pic>
      <p:pic>
        <p:nvPicPr>
          <p:cNvPr id="10" name="Imagen 9" descr="Un grupo de personas sentadas en una sala&#10;&#10;El contenido generado por IA puede ser incorrecto.">
            <a:extLst>
              <a:ext uri="{FF2B5EF4-FFF2-40B4-BE49-F238E27FC236}">
                <a16:creationId xmlns:a16="http://schemas.microsoft.com/office/drawing/2014/main" id="{E65F36A5-1B90-DC82-54E7-3D71303E8828}"/>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a:fillRect/>
          </a:stretch>
        </p:blipFill>
        <p:spPr>
          <a:xfrm>
            <a:off x="147452" y="3673469"/>
            <a:ext cx="2619313" cy="1475546"/>
          </a:xfrm>
          <a:prstGeom prst="round2DiagRect">
            <a:avLst>
              <a:gd name="adj1" fmla="val 0"/>
              <a:gd name="adj2" fmla="val 20657"/>
            </a:avLst>
          </a:prstGeom>
          <a:ln w="28575" cap="sq">
            <a:solidFill>
              <a:srgbClr val="76483F"/>
            </a:solidFill>
            <a:miter lim="800000"/>
          </a:ln>
          <a:effectLst>
            <a:outerShdw blurRad="50800" dist="38100" dir="8100000" algn="tr" rotWithShape="0">
              <a:prstClr val="black">
                <a:alpha val="40000"/>
              </a:prstClr>
            </a:outerShdw>
          </a:effectLst>
        </p:spPr>
      </p:pic>
      <p:pic>
        <p:nvPicPr>
          <p:cNvPr id="12" name="Imagen 11" descr="Imagen que contiene puesto&#10;&#10;El contenido generado por IA puede ser incorrecto.">
            <a:extLst>
              <a:ext uri="{FF2B5EF4-FFF2-40B4-BE49-F238E27FC236}">
                <a16:creationId xmlns:a16="http://schemas.microsoft.com/office/drawing/2014/main" id="{A01869D3-62FE-429C-1AB8-CAFCC6714540}"/>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a:fillRect/>
          </a:stretch>
        </p:blipFill>
        <p:spPr>
          <a:xfrm>
            <a:off x="9458202" y="3745250"/>
            <a:ext cx="2635658" cy="2975329"/>
          </a:xfrm>
          <a:prstGeom prst="roundRect">
            <a:avLst>
              <a:gd name="adj" fmla="val 11111"/>
            </a:avLst>
          </a:prstGeom>
          <a:ln w="76200" cap="rnd">
            <a:solidFill>
              <a:schemeClr val="accent3">
                <a:lumMod val="60000"/>
                <a:lumOff val="40000"/>
              </a:schemeClr>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pic>
        <p:nvPicPr>
          <p:cNvPr id="14" name="Imagen 13" descr="Personas sentadas alrededor de una mesa&#10;&#10;El contenido generado por IA puede ser incorrecto.">
            <a:extLst>
              <a:ext uri="{FF2B5EF4-FFF2-40B4-BE49-F238E27FC236}">
                <a16:creationId xmlns:a16="http://schemas.microsoft.com/office/drawing/2014/main" id="{32B02681-8B54-D5D4-D603-7BBBEAE3B4BC}"/>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47452" y="5293069"/>
            <a:ext cx="2619313" cy="1475546"/>
          </a:xfrm>
          <a:prstGeom prst="round2DiagRect">
            <a:avLst>
              <a:gd name="adj1" fmla="val 16667"/>
              <a:gd name="adj2" fmla="val 0"/>
            </a:avLst>
          </a:prstGeom>
          <a:ln w="28575" cap="sq">
            <a:solidFill>
              <a:srgbClr val="76483F"/>
            </a:solidFill>
            <a:miter lim="800000"/>
          </a:ln>
          <a:effectLst>
            <a:outerShdw blurRad="50800" dist="38100" dir="8100000" algn="tr" rotWithShape="0">
              <a:prstClr val="black">
                <a:alpha val="40000"/>
              </a:prstClr>
            </a:outerShdw>
          </a:effectLst>
        </p:spPr>
      </p:pic>
      <p:sp>
        <p:nvSpPr>
          <p:cNvPr id="7" name="CuadroTexto 6">
            <a:extLst>
              <a:ext uri="{FF2B5EF4-FFF2-40B4-BE49-F238E27FC236}">
                <a16:creationId xmlns:a16="http://schemas.microsoft.com/office/drawing/2014/main" id="{B55AAEEF-EC64-00B8-9BFC-08B2668D8631}"/>
              </a:ext>
            </a:extLst>
          </p:cNvPr>
          <p:cNvSpPr txBox="1"/>
          <p:nvPr/>
        </p:nvSpPr>
        <p:spPr>
          <a:xfrm>
            <a:off x="2845210" y="5165143"/>
            <a:ext cx="6456105" cy="1200329"/>
          </a:xfrm>
          <a:prstGeom prst="rect">
            <a:avLst/>
          </a:prstGeom>
          <a:noFill/>
        </p:spPr>
        <p:txBody>
          <a:bodyPr wrap="square">
            <a:spAutoFit/>
          </a:bodyPr>
          <a:lstStyle/>
          <a:p>
            <a:pPr>
              <a:spcBef>
                <a:spcPts val="600"/>
              </a:spcBef>
            </a:pPr>
            <a:r>
              <a:rPr lang="it-IT" b="1" dirty="0"/>
              <a:t>Quando entriamo in conflitto con il male, non dobbiamo lasciarci intimidire da coloro che ci si oppongono (</a:t>
            </a:r>
            <a:r>
              <a:rPr lang="it-IT" b="1" dirty="0" err="1"/>
              <a:t>Fl</a:t>
            </a:r>
            <a:r>
              <a:rPr lang="it-IT" b="1" dirty="0"/>
              <a:t> 1:28). Ricordiamo che Satana è un nemico sconfitto, poiché Cristo ha già vinto la guerra sulla croce </a:t>
            </a:r>
            <a:r>
              <a:rPr lang="es-ES" b="1" dirty="0"/>
              <a:t>(Lu 10:18; Co 2:15).</a:t>
            </a:r>
          </a:p>
        </p:txBody>
      </p:sp>
      <p:sp>
        <p:nvSpPr>
          <p:cNvPr id="11" name="CuadroTexto 10">
            <a:extLst>
              <a:ext uri="{FF2B5EF4-FFF2-40B4-BE49-F238E27FC236}">
                <a16:creationId xmlns:a16="http://schemas.microsoft.com/office/drawing/2014/main" id="{A74E5B4C-2C09-FC11-D350-C25857F5C5ED}"/>
              </a:ext>
            </a:extLst>
          </p:cNvPr>
          <p:cNvSpPr txBox="1"/>
          <p:nvPr/>
        </p:nvSpPr>
        <p:spPr>
          <a:xfrm>
            <a:off x="2845210" y="4375442"/>
            <a:ext cx="6456104" cy="646331"/>
          </a:xfrm>
          <a:prstGeom prst="rect">
            <a:avLst/>
          </a:prstGeom>
          <a:noFill/>
        </p:spPr>
        <p:txBody>
          <a:bodyPr wrap="square">
            <a:spAutoFit/>
          </a:bodyPr>
          <a:lstStyle/>
          <a:p>
            <a:pPr>
              <a:spcBef>
                <a:spcPts val="600"/>
              </a:spcBef>
            </a:pPr>
            <a:r>
              <a:rPr lang="it-IT" b="1" dirty="0"/>
              <a:t>Questa unità di intenti deve essere accompagnata dalla preghiera e dallo studio della Parola</a:t>
            </a:r>
            <a:r>
              <a:rPr lang="es-ES" b="1" dirty="0"/>
              <a:t> (</a:t>
            </a:r>
            <a:r>
              <a:rPr lang="es-ES" b="1" dirty="0" err="1"/>
              <a:t>Ef</a:t>
            </a:r>
            <a:r>
              <a:rPr lang="es-ES" b="1" dirty="0"/>
              <a:t> 6:18; </a:t>
            </a:r>
            <a:r>
              <a:rPr lang="es-ES" b="1" dirty="0" err="1"/>
              <a:t>Fl</a:t>
            </a:r>
            <a:r>
              <a:rPr lang="es-ES" b="1" dirty="0"/>
              <a:t> 2:16).</a:t>
            </a:r>
          </a:p>
        </p:txBody>
      </p:sp>
      <p:sp>
        <p:nvSpPr>
          <p:cNvPr id="16" name="CuadroTexto 15">
            <a:extLst>
              <a:ext uri="{FF2B5EF4-FFF2-40B4-BE49-F238E27FC236}">
                <a16:creationId xmlns:a16="http://schemas.microsoft.com/office/drawing/2014/main" id="{E8E3ED77-6695-B46C-99C0-5F9C7164484D}"/>
              </a:ext>
            </a:extLst>
          </p:cNvPr>
          <p:cNvSpPr txBox="1"/>
          <p:nvPr/>
        </p:nvSpPr>
        <p:spPr>
          <a:xfrm>
            <a:off x="2806330" y="3271401"/>
            <a:ext cx="6456104" cy="923330"/>
          </a:xfrm>
          <a:prstGeom prst="rect">
            <a:avLst/>
          </a:prstGeom>
          <a:noFill/>
        </p:spPr>
        <p:txBody>
          <a:bodyPr wrap="square">
            <a:spAutoFit/>
          </a:bodyPr>
          <a:lstStyle/>
          <a:p>
            <a:pPr>
              <a:spcBef>
                <a:spcPts val="600"/>
              </a:spcBef>
            </a:pPr>
            <a:r>
              <a:rPr lang="it-IT" b="1" dirty="0"/>
              <a:t>Nella guerra in cui siamo immersi, l'unità gioca un ruolo importante. Paolo ci esorta a combattere insieme per difendere il Vangelo </a:t>
            </a:r>
            <a:r>
              <a:rPr lang="es-ES" b="1" dirty="0"/>
              <a:t>(</a:t>
            </a:r>
            <a:r>
              <a:rPr lang="es-ES" b="1" dirty="0" err="1"/>
              <a:t>Fl</a:t>
            </a:r>
            <a:r>
              <a:rPr lang="es-ES" b="1" dirty="0"/>
              <a:t> 1:27b).</a:t>
            </a:r>
          </a:p>
        </p:txBody>
      </p:sp>
    </p:spTree>
    <p:extLst>
      <p:ext uri="{BB962C8B-B14F-4D97-AF65-F5344CB8AC3E}">
        <p14:creationId xmlns:p14="http://schemas.microsoft.com/office/powerpoint/2010/main" val="1356572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0-#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0-#ppt_w/2"/>
                                          </p:val>
                                        </p:tav>
                                        <p:tav tm="100000">
                                          <p:val>
                                            <p:strVal val="#ppt_x"/>
                                          </p:val>
                                        </p:tav>
                                      </p:tavLst>
                                    </p:anim>
                                    <p:anim calcmode="lin" valueType="num">
                                      <p:cBhvr additive="base">
                                        <p:cTn id="2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4" presetClass="entr" presetSubtype="5"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randombar(vertical)">
                                      <p:cBhvr>
                                        <p:cTn id="33" dur="500"/>
                                        <p:tgtEl>
                                          <p:spTgt spid="8"/>
                                        </p:tgtEl>
                                      </p:cBhvr>
                                    </p:animEffect>
                                  </p:childTnLst>
                                </p:cTn>
                              </p:par>
                            </p:childTnLst>
                          </p:cTn>
                        </p:par>
                        <p:par>
                          <p:cTn id="34" fill="hold">
                            <p:stCondLst>
                              <p:cond delay="500"/>
                            </p:stCondLst>
                            <p:childTnLst>
                              <p:par>
                                <p:cTn id="35" presetID="22" presetClass="entr" presetSubtype="8"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6" fill="hold"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strips(downRight)">
                                      <p:cBhvr>
                                        <p:cTn id="42" dur="500"/>
                                        <p:tgtEl>
                                          <p:spTgt spid="10"/>
                                        </p:tgtEl>
                                      </p:cBhvr>
                                    </p:animEffect>
                                  </p:childTnLst>
                                </p:cTn>
                              </p:par>
                              <p:par>
                                <p:cTn id="43" presetID="18" presetClass="entr" presetSubtype="3" fill="hold"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strips(upRight)">
                                      <p:cBhvr>
                                        <p:cTn id="45" dur="500"/>
                                        <p:tgtEl>
                                          <p:spTgt spid="14"/>
                                        </p:tgtEl>
                                      </p:cBhvr>
                                    </p:animEffect>
                                  </p:childTnLst>
                                </p:cTn>
                              </p:par>
                            </p:childTnLst>
                          </p:cTn>
                        </p:par>
                        <p:par>
                          <p:cTn id="46" fill="hold">
                            <p:stCondLst>
                              <p:cond delay="500"/>
                            </p:stCondLst>
                            <p:childTnLst>
                              <p:par>
                                <p:cTn id="47" presetID="22" presetClass="entr" presetSubtype="8"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2" fill="hold" grpId="0" nodeType="clickEffect">
                                  <p:stCondLst>
                                    <p:cond delay="0"/>
                                  </p:stCondLst>
                                  <p:childTnLst>
                                    <p:set>
                                      <p:cBhvr>
                                        <p:cTn id="53" dur="1" fill="hold">
                                          <p:stCondLst>
                                            <p:cond delay="0"/>
                                          </p:stCondLst>
                                        </p:cTn>
                                        <p:tgtEl>
                                          <p:spTgt spid="7"/>
                                        </p:tgtEl>
                                        <p:attrNameLst>
                                          <p:attrName>style.visibility</p:attrName>
                                        </p:attrNameLst>
                                      </p:cBhvr>
                                      <p:to>
                                        <p:strVal val="visible"/>
                                      </p:to>
                                    </p:set>
                                    <p:anim calcmode="lin" valueType="num">
                                      <p:cBhvr additive="base">
                                        <p:cTn id="54" dur="500" fill="hold"/>
                                        <p:tgtEl>
                                          <p:spTgt spid="7"/>
                                        </p:tgtEl>
                                        <p:attrNameLst>
                                          <p:attrName>ppt_x</p:attrName>
                                        </p:attrNameLst>
                                      </p:cBhvr>
                                      <p:tavLst>
                                        <p:tav tm="0">
                                          <p:val>
                                            <p:strVal val="1+#ppt_w/2"/>
                                          </p:val>
                                        </p:tav>
                                        <p:tav tm="100000">
                                          <p:val>
                                            <p:strVal val="#ppt_x"/>
                                          </p:val>
                                        </p:tav>
                                      </p:tavLst>
                                    </p:anim>
                                    <p:anim calcmode="lin" valueType="num">
                                      <p:cBhvr additive="base">
                                        <p:cTn id="55" dur="500" fill="hold"/>
                                        <p:tgtEl>
                                          <p:spTgt spid="7"/>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500" fill="hold"/>
                                        <p:tgtEl>
                                          <p:spTgt spid="12"/>
                                        </p:tgtEl>
                                        <p:attrNameLst>
                                          <p:attrName>ppt_x</p:attrName>
                                        </p:attrNameLst>
                                      </p:cBhvr>
                                      <p:tavLst>
                                        <p:tav tm="0">
                                          <p:val>
                                            <p:strVal val="1+#ppt_w/2"/>
                                          </p:val>
                                        </p:tav>
                                        <p:tav tm="100000">
                                          <p:val>
                                            <p:strVal val="#ppt_x"/>
                                          </p:val>
                                        </p:tav>
                                      </p:tavLst>
                                    </p:anim>
                                    <p:anim calcmode="lin" valueType="num">
                                      <p:cBhvr additive="base">
                                        <p:cTn id="59"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11"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duotone>
              <a:schemeClr val="accent1">
                <a:shade val="45000"/>
                <a:satMod val="135000"/>
              </a:schemeClr>
              <a:prstClr val="white"/>
            </a:duotone>
            <a:extLst>
              <a:ext uri="{BEBA8EAE-BF5A-486C-A8C5-ECC9F3942E4B}">
                <a14:imgProps xmlns:a14="http://schemas.microsoft.com/office/drawing/2010/main">
                  <a14:imgLayer r:embed="rId3">
                    <a14:imgEffect>
                      <a14:saturation sat="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F3541802-E730-94E9-7926-DF41F680B0E2}"/>
              </a:ext>
            </a:extLst>
          </p:cNvPr>
          <p:cNvSpPr txBox="1"/>
          <p:nvPr/>
        </p:nvSpPr>
        <p:spPr>
          <a:xfrm>
            <a:off x="2035632" y="794661"/>
            <a:ext cx="9383487" cy="5093702"/>
          </a:xfrm>
          <a:prstGeom prst="rect">
            <a:avLst/>
          </a:prstGeom>
          <a:noFill/>
        </p:spPr>
        <p:txBody>
          <a:bodyPr wrap="square">
            <a:spAutoFit/>
          </a:bodyPr>
          <a:lstStyle/>
          <a:p>
            <a:pPr algn="ctr">
              <a:spcBef>
                <a:spcPts val="600"/>
              </a:spcBef>
            </a:pPr>
            <a:r>
              <a:rPr lang="es-ES" sz="2500" b="1" dirty="0">
                <a:solidFill>
                  <a:schemeClr val="accent1">
                    <a:lumMod val="50000"/>
                  </a:schemeClr>
                </a:solidFill>
                <a:latin typeface="Comic Sans MS" pitchFamily="66" charset="0"/>
              </a:rPr>
              <a:t>“</a:t>
            </a:r>
            <a:r>
              <a:rPr lang="it-IT" sz="2500" b="1" dirty="0">
                <a:solidFill>
                  <a:schemeClr val="accent1">
                    <a:lumMod val="50000"/>
                  </a:schemeClr>
                </a:solidFill>
                <a:latin typeface="Comic Sans MS" pitchFamily="66" charset="0"/>
              </a:rPr>
              <a:t>Da quanti anni siamo nella vigna del Signore? Che beneficio abbiamo portato al Maestro? Come stiamo affrontando lo sguardo scrutatore di Dio? Stiamo crescendo nella riverenza, nell'amore, nell'umiltà e nella fiducia in Dio? Nutriamo gratitudine per tutte le sue misericordie? Stiamo cercando di benedire coloro che ci circondano? Manifestiamo lo spirito di Gesù nelle nostre famiglie? Stiamo insegnando la Sua Parola ai nostri figli e raccontando loro le meravigliose opere di Dio? Il cristiano deve rappresentare Gesù sia essendo buono che facendo del bene. Allora, la fragranza della vita e la bellezza del carattere riveleranno che è un figlio di Dio, un erede del cielo.</a:t>
            </a:r>
            <a:r>
              <a:rPr lang="es-ES" sz="2500" b="1" dirty="0">
                <a:solidFill>
                  <a:schemeClr val="accent1">
                    <a:lumMod val="50000"/>
                  </a:schemeClr>
                </a:solidFill>
                <a:latin typeface="Comic Sans MS" pitchFamily="66" charset="0"/>
              </a:rPr>
              <a:t>”</a:t>
            </a:r>
          </a:p>
        </p:txBody>
      </p:sp>
      <p:sp>
        <p:nvSpPr>
          <p:cNvPr id="4" name="CuadroTexto 3">
            <a:extLst>
              <a:ext uri="{FF2B5EF4-FFF2-40B4-BE49-F238E27FC236}">
                <a16:creationId xmlns:a16="http://schemas.microsoft.com/office/drawing/2014/main" id="{AAE7FFFB-3419-8E23-03C7-B3B8BCE8F252}"/>
              </a:ext>
            </a:extLst>
          </p:cNvPr>
          <p:cNvSpPr txBox="1"/>
          <p:nvPr/>
        </p:nvSpPr>
        <p:spPr>
          <a:xfrm>
            <a:off x="3546053" y="6012688"/>
            <a:ext cx="6244723" cy="338554"/>
          </a:xfrm>
          <a:prstGeom prst="rect">
            <a:avLst/>
          </a:prstGeom>
          <a:noFill/>
        </p:spPr>
        <p:txBody>
          <a:bodyPr wrap="none" rtlCol="0">
            <a:spAutoFit/>
          </a:bodyPr>
          <a:lstStyle/>
          <a:p>
            <a:pPr algn="ctr"/>
            <a:r>
              <a:rPr lang="es-ES" sz="1600" b="1" dirty="0">
                <a:solidFill>
                  <a:schemeClr val="accent1">
                    <a:lumMod val="50000"/>
                  </a:schemeClr>
                </a:solidFill>
              </a:rPr>
              <a:t>(E.G. White, “</a:t>
            </a:r>
            <a:r>
              <a:rPr lang="es-ES" sz="1600" b="1" dirty="0" err="1">
                <a:solidFill>
                  <a:schemeClr val="accent1">
                    <a:lumMod val="50000"/>
                  </a:schemeClr>
                </a:solidFill>
              </a:rPr>
              <a:t>Riceverete</a:t>
            </a:r>
            <a:r>
              <a:rPr lang="es-ES" sz="1600" b="1" dirty="0">
                <a:solidFill>
                  <a:schemeClr val="accent1">
                    <a:lumMod val="50000"/>
                  </a:schemeClr>
                </a:solidFill>
              </a:rPr>
              <a:t> potenza”, 10 </a:t>
            </a:r>
            <a:r>
              <a:rPr lang="es-ES" sz="1600" b="1" dirty="0" err="1">
                <a:solidFill>
                  <a:schemeClr val="accent1">
                    <a:lumMod val="50000"/>
                  </a:schemeClr>
                </a:solidFill>
              </a:rPr>
              <a:t>dicembre</a:t>
            </a:r>
            <a:r>
              <a:rPr lang="es-ES" sz="1600" b="1" dirty="0">
                <a:solidFill>
                  <a:schemeClr val="accent1">
                    <a:lumMod val="50000"/>
                  </a:schemeClr>
                </a:solidFill>
              </a:rPr>
              <a:t>, libera </a:t>
            </a:r>
            <a:r>
              <a:rPr lang="es-ES" sz="1600" b="1" dirty="0" err="1">
                <a:solidFill>
                  <a:schemeClr val="accent1">
                    <a:lumMod val="50000"/>
                  </a:schemeClr>
                </a:solidFill>
              </a:rPr>
              <a:t>traduzione</a:t>
            </a:r>
            <a:r>
              <a:rPr lang="es-ES" sz="1600" b="1" dirty="0">
                <a:solidFill>
                  <a:schemeClr val="accent1">
                    <a:lumMod val="50000"/>
                  </a:schemeClr>
                </a:solidFill>
              </a:rPr>
              <a:t>)</a:t>
            </a:r>
          </a:p>
        </p:txBody>
      </p:sp>
    </p:spTree>
    <p:extLst>
      <p:ext uri="{BB962C8B-B14F-4D97-AF65-F5344CB8AC3E}">
        <p14:creationId xmlns:p14="http://schemas.microsoft.com/office/powerpoint/2010/main" val="4038786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a:extLst>
            <a:ext uri="{FF2B5EF4-FFF2-40B4-BE49-F238E27FC236}">
              <a16:creationId xmlns:a16="http://schemas.microsoft.com/office/drawing/2014/main" id="{3D8E6779-75C9-A5CF-3A0F-1D1E6042AF0B}"/>
            </a:ext>
          </a:extLst>
        </p:cNvPr>
        <p:cNvGrpSpPr/>
        <p:nvPr/>
      </p:nvGrpSpPr>
      <p:grpSpPr>
        <a:xfrm>
          <a:off x="0" y="0"/>
          <a:ext cx="0" cy="0"/>
          <a:chOff x="0" y="0"/>
          <a:chExt cx="0" cy="0"/>
        </a:xfrm>
      </p:grpSpPr>
      <p:pic>
        <p:nvPicPr>
          <p:cNvPr id="1026" name="Picture 2" descr="C:\DATOS PC CLAUDIO\IGLESIA\Escuela Sabatica - ppt lecciones\2026\1 TRIMESTRE\leccion 3\Immagine2.jpg"/>
          <p:cNvPicPr>
            <a:picLocks noChangeAspect="1" noChangeArrowheads="1"/>
          </p:cNvPicPr>
          <p:nvPr/>
        </p:nvPicPr>
        <p:blipFill>
          <a:blip r:embed="rId2" cstate="email"/>
          <a:srcRect/>
          <a:stretch>
            <a:fillRect/>
          </a:stretch>
        </p:blipFill>
        <p:spPr bwMode="auto">
          <a:xfrm>
            <a:off x="-17451" y="-6801"/>
            <a:ext cx="12204701" cy="6870700"/>
          </a:xfrm>
          <a:prstGeom prst="rect">
            <a:avLst/>
          </a:prstGeom>
          <a:noFill/>
        </p:spPr>
      </p:pic>
      <p:sp>
        <p:nvSpPr>
          <p:cNvPr id="14" name="Rounded Rectangle 9">
            <a:extLst>
              <a:ext uri="{FF2B5EF4-FFF2-40B4-BE49-F238E27FC236}">
                <a16:creationId xmlns:a16="http://schemas.microsoft.com/office/drawing/2014/main" id="{E223798C-12AD-4B0C-A50C-D676347D67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p:cNvSpPr>
          <p:nvPr>
            <p:extLst>
              <p:ext uri="{386F3935-93C4-4BCD-93E2-E3B085C9AB24}">
                <p16:designElem xmlns:p16="http://schemas.microsoft.com/office/powerpoint/2015/main" val="1"/>
              </p:ext>
            </p:extLst>
          </p:nvPr>
        </p:nvSpPr>
        <p:spPr>
          <a:xfrm>
            <a:off x="202375" y="369858"/>
            <a:ext cx="8688746" cy="6118285"/>
          </a:xfrm>
          <a:prstGeom prst="roundRect">
            <a:avLst>
              <a:gd name="adj" fmla="val 0"/>
            </a:avLst>
          </a:prstGeom>
          <a:solidFill>
            <a:srgbClr val="FFFFCC"/>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pic>
        <p:nvPicPr>
          <p:cNvPr id="7" name="Imagen 6" descr="Imagen que contiene edificio, persona, hombre, mujer&#10;&#10;El contenido generado por IA puede ser incorrecto.">
            <a:extLst>
              <a:ext uri="{FF2B5EF4-FFF2-40B4-BE49-F238E27FC236}">
                <a16:creationId xmlns:a16="http://schemas.microsoft.com/office/drawing/2014/main" id="{AD7186A6-9CC9-2EAF-2D4C-690990607A8D}"/>
              </a:ext>
            </a:extLst>
          </p:cNvPr>
          <p:cNvPicPr>
            <a:picLocks noGrp="1" noRot="1" noChangeAspect="1" noMove="1" noResize="1" noEditPoints="1" noAdjustHandles="1" noChangeArrowheads="1" noChangeShapeType="1" noCrop="1"/>
          </p:cNvPicPr>
          <p:nvPr/>
        </p:nvPicPr>
        <p:blipFill>
          <a:blip r:embed="rId3" cstate="email">
            <a:extLst>
              <a:ext uri="{28A0092B-C50C-407E-A947-70E740481C1C}">
                <a14:useLocalDpi xmlns:a14="http://schemas.microsoft.com/office/drawing/2010/main"/>
              </a:ext>
            </a:extLst>
          </a:blip>
          <a:srcRect/>
          <a:stretch>
            <a:fillRect/>
          </a:stretch>
        </p:blipFill>
        <p:spPr>
          <a:xfrm>
            <a:off x="354672" y="543152"/>
            <a:ext cx="8384153" cy="5771697"/>
          </a:xfrm>
          <a:prstGeom prst="rect">
            <a:avLst/>
          </a:prstGeom>
          <a:effectLst/>
        </p:spPr>
      </p:pic>
      <p:sp>
        <p:nvSpPr>
          <p:cNvPr id="3" name="CuadroTexto 2">
            <a:extLst>
              <a:ext uri="{FF2B5EF4-FFF2-40B4-BE49-F238E27FC236}">
                <a16:creationId xmlns:a16="http://schemas.microsoft.com/office/drawing/2014/main" id="{BB20154F-8AAB-FCAE-1D8F-EC41CAF14595}"/>
              </a:ext>
            </a:extLst>
          </p:cNvPr>
          <p:cNvSpPr txBox="1"/>
          <p:nvPr/>
        </p:nvSpPr>
        <p:spPr>
          <a:xfrm>
            <a:off x="8891121" y="955964"/>
            <a:ext cx="3300879" cy="5262979"/>
          </a:xfrm>
          <a:prstGeom prst="rect">
            <a:avLst/>
          </a:prstGeom>
          <a:noFill/>
        </p:spPr>
        <p:txBody>
          <a:bodyPr wrap="square">
            <a:spAutoFit/>
            <a:scene3d>
              <a:camera prst="orthographicFront"/>
              <a:lightRig rig="threePt" dir="t"/>
            </a:scene3d>
            <a:sp3d extrusionH="57150">
              <a:bevelT w="38100" h="38100"/>
            </a:sp3d>
          </a:bodyPr>
          <a:lstStyle/>
          <a:p>
            <a:pPr lvl="0" algn="ctr">
              <a:spcBef>
                <a:spcPts val="1200"/>
              </a:spcBef>
              <a:defRPr/>
            </a:pPr>
            <a:r>
              <a:rPr kumimoji="0" lang="es-ES" sz="4800" b="1" i="0" u="none" strike="noStrike" kern="1200" cap="none" spc="0" normalizeH="0" baseline="0" noProof="0" dirty="0">
                <a:ln w="12700" cmpd="sng">
                  <a:noFill/>
                  <a:prstDash val="solid"/>
                </a:ln>
                <a:solidFill>
                  <a:prstClr val="white"/>
                </a:solidFill>
                <a:effectLst/>
                <a:uLnTx/>
                <a:uFillTx/>
                <a:latin typeface="Comic Sans MS" panose="030F0702030302020204" pitchFamily="66" charset="0"/>
                <a:ea typeface="+mn-ea"/>
                <a:cs typeface="+mn-cs"/>
              </a:rPr>
              <a:t>“</a:t>
            </a:r>
            <a:r>
              <a:rPr lang="it-IT" sz="4800" b="1" dirty="0">
                <a:ln w="12700" cmpd="sng">
                  <a:noFill/>
                  <a:prstDash val="solid"/>
                </a:ln>
                <a:solidFill>
                  <a:prstClr val="white"/>
                </a:solidFill>
                <a:latin typeface="Comic Sans MS" panose="030F0702030302020204" pitchFamily="66" charset="0"/>
              </a:rPr>
              <a:t>Per me infatti il vivere è Cristo, e il morire guadagno</a:t>
            </a:r>
            <a:r>
              <a:rPr kumimoji="0" lang="es-ES" sz="4800" b="1" i="0" u="none" strike="noStrike" kern="1200" cap="none" spc="0" normalizeH="0" baseline="0" noProof="0" dirty="0">
                <a:ln w="12700" cmpd="sng">
                  <a:noFill/>
                  <a:prstDash val="solid"/>
                </a:ln>
                <a:solidFill>
                  <a:prstClr val="white"/>
                </a:solidFill>
                <a:effectLst/>
                <a:uLnTx/>
                <a:uFillTx/>
                <a:latin typeface="Comic Sans MS" panose="030F0702030302020204" pitchFamily="66" charset="0"/>
                <a:ea typeface="+mn-ea"/>
                <a:cs typeface="+mn-cs"/>
              </a:rPr>
              <a:t>”</a:t>
            </a:r>
          </a:p>
          <a:p>
            <a:pPr marL="0" marR="0" lvl="0" indent="0" algn="ctr" defTabSz="914400" rtl="0" eaLnBrk="1" fontAlgn="auto" latinLnBrk="0" hangingPunct="1">
              <a:lnSpc>
                <a:spcPct val="100000"/>
              </a:lnSpc>
              <a:spcBef>
                <a:spcPts val="2400"/>
              </a:spcBef>
              <a:spcAft>
                <a:spcPts val="0"/>
              </a:spcAft>
              <a:buClrTx/>
              <a:buSzTx/>
              <a:buFontTx/>
              <a:buNone/>
              <a:tabLst/>
              <a:defRPr/>
            </a:pPr>
            <a:r>
              <a:rPr kumimoji="0" lang="es-ES" sz="2800" b="1" i="0" u="none" strike="noStrike" kern="1200" cap="none" spc="0" normalizeH="0" baseline="0" noProof="0" dirty="0">
                <a:ln w="12700" cmpd="sng">
                  <a:noFill/>
                  <a:prstDash val="solid"/>
                </a:ln>
                <a:solidFill>
                  <a:prstClr val="white"/>
                </a:solidFill>
                <a:effectLst/>
                <a:uLnTx/>
                <a:uFillTx/>
                <a:latin typeface="Comic Sans MS" panose="030F0702030302020204" pitchFamily="66" charset="0"/>
                <a:ea typeface="+mn-ea"/>
                <a:cs typeface="+mn-cs"/>
              </a:rPr>
              <a:t>Filippesi 1:21</a:t>
            </a:r>
          </a:p>
        </p:txBody>
      </p:sp>
    </p:spTree>
    <p:extLst>
      <p:ext uri="{BB962C8B-B14F-4D97-AF65-F5344CB8AC3E}">
        <p14:creationId xmlns:p14="http://schemas.microsoft.com/office/powerpoint/2010/main" val="2105587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3CA508E9-0C2F-04EE-CAD3-DB6FAD2CCB8E}"/>
              </a:ext>
            </a:extLst>
          </p:cNvPr>
          <p:cNvSpPr txBox="1"/>
          <p:nvPr/>
        </p:nvSpPr>
        <p:spPr>
          <a:xfrm>
            <a:off x="4229100" y="4000500"/>
            <a:ext cx="7962900" cy="2492990"/>
          </a:xfrm>
          <a:prstGeom prst="rect">
            <a:avLst/>
          </a:prstGeom>
          <a:noFill/>
        </p:spPr>
        <p:txBody>
          <a:bodyPr wrap="square" rtlCol="0">
            <a:spAutoFit/>
          </a:bodyPr>
          <a:lstStyle/>
          <a:p>
            <a:pPr>
              <a:spcBef>
                <a:spcPts val="600"/>
              </a:spcBef>
            </a:pPr>
            <a:r>
              <a:rPr lang="es-ES" b="1" dirty="0">
                <a:solidFill>
                  <a:schemeClr val="bg1"/>
                </a:solidFill>
                <a:effectLst>
                  <a:outerShdw blurRad="38100" dist="38100" dir="2700000" algn="tl">
                    <a:srgbClr val="000000">
                      <a:alpha val="43137"/>
                    </a:srgbClr>
                  </a:outerShdw>
                </a:effectLst>
                <a:highlight>
                  <a:srgbClr val="E33505"/>
                </a:highlight>
              </a:rPr>
              <a:t> Vivere per Cristo o morire per Cristo?</a:t>
            </a:r>
          </a:p>
          <a:p>
            <a:pPr lvl="1">
              <a:spcBef>
                <a:spcPts val="600"/>
              </a:spcBef>
            </a:pPr>
            <a:r>
              <a:rPr lang="es-ES" b="1" dirty="0"/>
              <a:t>Cristo esaltato in Paolo (Filippesi 1:10-20, 25,26)</a:t>
            </a:r>
          </a:p>
          <a:p>
            <a:pPr lvl="1">
              <a:spcBef>
                <a:spcPts val="600"/>
              </a:spcBef>
            </a:pPr>
            <a:r>
              <a:rPr lang="es-ES" b="1" dirty="0"/>
              <a:t>Vivere o morire per Cristo (</a:t>
            </a:r>
            <a:r>
              <a:rPr lang="es-ES" b="1" dirty="0" err="1"/>
              <a:t>Filippesi</a:t>
            </a:r>
            <a:r>
              <a:rPr lang="es-ES" b="1" dirty="0"/>
              <a:t> 1:21,22)</a:t>
            </a:r>
          </a:p>
          <a:p>
            <a:pPr lvl="1">
              <a:spcBef>
                <a:spcPts val="600"/>
              </a:spcBef>
            </a:pPr>
            <a:r>
              <a:rPr lang="es-ES" b="1" dirty="0"/>
              <a:t>La dicotomia di Paolo (</a:t>
            </a:r>
            <a:r>
              <a:rPr lang="es-ES" b="1" dirty="0" err="1"/>
              <a:t>Filippesi</a:t>
            </a:r>
            <a:r>
              <a:rPr lang="es-ES" b="1" dirty="0"/>
              <a:t> 1:23,24)</a:t>
            </a:r>
          </a:p>
          <a:p>
            <a:pPr>
              <a:spcBef>
                <a:spcPts val="600"/>
              </a:spcBef>
            </a:pPr>
            <a:r>
              <a:rPr lang="es-ES" b="1" dirty="0">
                <a:solidFill>
                  <a:schemeClr val="bg1"/>
                </a:solidFill>
                <a:effectLst>
                  <a:outerShdw blurRad="38100" dist="38100" dir="2700000" algn="tl">
                    <a:srgbClr val="000000">
                      <a:alpha val="43137"/>
                    </a:srgbClr>
                  </a:outerShdw>
                </a:effectLst>
                <a:highlight>
                  <a:srgbClr val="3410D3"/>
                </a:highlight>
              </a:rPr>
              <a:t> Cosa significa vivere per Cristo?</a:t>
            </a:r>
          </a:p>
          <a:p>
            <a:pPr lvl="1">
              <a:spcBef>
                <a:spcPts val="600"/>
              </a:spcBef>
            </a:pPr>
            <a:r>
              <a:rPr lang="es-ES" b="1" dirty="0" err="1"/>
              <a:t>Comportarsi</a:t>
            </a:r>
            <a:r>
              <a:rPr lang="es-ES" b="1" dirty="0"/>
              <a:t> in modo </a:t>
            </a:r>
            <a:r>
              <a:rPr lang="es-ES" b="1" dirty="0" err="1"/>
              <a:t>degno</a:t>
            </a:r>
            <a:r>
              <a:rPr lang="es-ES" b="1" dirty="0"/>
              <a:t> del </a:t>
            </a:r>
            <a:r>
              <a:rPr lang="es-ES" b="1" dirty="0" err="1"/>
              <a:t>Vangelo</a:t>
            </a:r>
            <a:r>
              <a:rPr lang="es-ES" b="1" dirty="0"/>
              <a:t> (Filippesi 1:27a)</a:t>
            </a:r>
          </a:p>
          <a:p>
            <a:pPr lvl="1">
              <a:spcBef>
                <a:spcPts val="600"/>
              </a:spcBef>
            </a:pPr>
            <a:r>
              <a:rPr lang="es-ES" b="1" dirty="0" err="1"/>
              <a:t>Lottare</a:t>
            </a:r>
            <a:r>
              <a:rPr lang="es-ES" b="1" dirty="0"/>
              <a:t> </a:t>
            </a:r>
            <a:r>
              <a:rPr lang="es-ES" b="1" dirty="0" err="1"/>
              <a:t>uniti</a:t>
            </a:r>
            <a:r>
              <a:rPr lang="es-ES" b="1" dirty="0"/>
              <a:t> per </a:t>
            </a:r>
            <a:r>
              <a:rPr lang="es-ES" b="1" dirty="0" err="1"/>
              <a:t>il</a:t>
            </a:r>
            <a:r>
              <a:rPr lang="es-ES" b="1" dirty="0"/>
              <a:t> </a:t>
            </a:r>
            <a:r>
              <a:rPr lang="es-ES" b="1" dirty="0" err="1"/>
              <a:t>Vangelo</a:t>
            </a:r>
            <a:r>
              <a:rPr lang="es-ES" b="1" dirty="0"/>
              <a:t> (Filippesi 1:27b-30)</a:t>
            </a:r>
          </a:p>
        </p:txBody>
      </p:sp>
      <p:sp>
        <p:nvSpPr>
          <p:cNvPr id="3" name="CuadroTexto 2">
            <a:extLst>
              <a:ext uri="{FF2B5EF4-FFF2-40B4-BE49-F238E27FC236}">
                <a16:creationId xmlns:a16="http://schemas.microsoft.com/office/drawing/2014/main" id="{34584D60-18BA-0678-C54C-0B1378B73E48}"/>
              </a:ext>
            </a:extLst>
          </p:cNvPr>
          <p:cNvSpPr txBox="1"/>
          <p:nvPr/>
        </p:nvSpPr>
        <p:spPr>
          <a:xfrm>
            <a:off x="295275" y="423014"/>
            <a:ext cx="7362825" cy="646331"/>
          </a:xfrm>
          <a:prstGeom prst="rect">
            <a:avLst/>
          </a:prstGeom>
          <a:noFill/>
        </p:spPr>
        <p:txBody>
          <a:bodyPr wrap="square" rtlCol="0">
            <a:spAutoFit/>
          </a:bodyPr>
          <a:lstStyle/>
          <a:p>
            <a:pPr>
              <a:spcBef>
                <a:spcPts val="600"/>
              </a:spcBef>
            </a:pPr>
            <a:r>
              <a:rPr lang="it-IT" b="1" dirty="0"/>
              <a:t>Paolo stava aspettando di essere giudicato dal crudele Nerone. Il suo futuro dipendeva più dall'umore di Cesare che dalla giustizia.</a:t>
            </a:r>
            <a:endParaRPr lang="es-ES" b="1" dirty="0"/>
          </a:p>
        </p:txBody>
      </p:sp>
      <p:pic>
        <p:nvPicPr>
          <p:cNvPr id="5" name="Imagen 4" descr="Imagen que contiene persona, edificio, hombre, gente&#10;&#10;El contenido generado por IA puede ser incorrecto.">
            <a:extLst>
              <a:ext uri="{FF2B5EF4-FFF2-40B4-BE49-F238E27FC236}">
                <a16:creationId xmlns:a16="http://schemas.microsoft.com/office/drawing/2014/main" id="{8ACAB702-227B-93FC-8AA6-0401C48F3FAF}"/>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7962899" y="119959"/>
            <a:ext cx="3933826" cy="3712366"/>
          </a:xfrm>
          <a:prstGeom prst="rect">
            <a:avLst/>
          </a:prstGeom>
          <a:ln w="38100" cap="sq">
            <a:solidFill>
              <a:srgbClr val="F55D24"/>
            </a:solidFill>
            <a:prstDash val="solid"/>
            <a:miter lim="800000"/>
          </a:ln>
          <a:effectLst>
            <a:outerShdw blurRad="50800" dist="38100" dir="2700000" algn="tl" rotWithShape="0">
              <a:srgbClr val="000000">
                <a:alpha val="43000"/>
              </a:srgbClr>
            </a:outerShdw>
          </a:effectLst>
        </p:spPr>
      </p:pic>
      <p:pic>
        <p:nvPicPr>
          <p:cNvPr id="7" name="Imagen 6" descr="Imagen que contiene foto, viejo, tabla, fuego&#10;&#10;El contenido generado por IA puede ser incorrecto.">
            <a:extLst>
              <a:ext uri="{FF2B5EF4-FFF2-40B4-BE49-F238E27FC236}">
                <a16:creationId xmlns:a16="http://schemas.microsoft.com/office/drawing/2014/main" id="{5A984E75-9235-133A-2277-EF565F16E1FF}"/>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90500" y="3611542"/>
            <a:ext cx="2695575" cy="3028072"/>
          </a:xfrm>
          <a:prstGeom prst="rect">
            <a:avLst/>
          </a:prstGeom>
          <a:ln w="38100" cap="sq">
            <a:solidFill>
              <a:schemeClr val="accent6">
                <a:lumMod val="40000"/>
                <a:lumOff val="60000"/>
              </a:schemeClr>
            </a:solidFill>
            <a:prstDash val="solid"/>
            <a:miter lim="800000"/>
          </a:ln>
          <a:effectLst>
            <a:outerShdw blurRad="50800" dist="38100" dir="2700000" algn="tl" rotWithShape="0">
              <a:srgbClr val="000000">
                <a:alpha val="43000"/>
              </a:srgbClr>
            </a:outerShdw>
          </a:effectLst>
        </p:spPr>
      </p:pic>
      <p:pic>
        <p:nvPicPr>
          <p:cNvPr id="8" name="Imagen 7" descr="Forma, Círculo&#10;&#10;El contenido generado por IA puede ser incorrecto.">
            <a:extLst>
              <a:ext uri="{FF2B5EF4-FFF2-40B4-BE49-F238E27FC236}">
                <a16:creationId xmlns:a16="http://schemas.microsoft.com/office/drawing/2014/main" id="{577FA352-1C5F-F410-391B-89568D68C3C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351238" y="6197269"/>
            <a:ext cx="319509" cy="261615"/>
          </a:xfrm>
          <a:prstGeom prst="rect">
            <a:avLst/>
          </a:prstGeom>
          <a:effectLst>
            <a:outerShdw blurRad="50800" dist="38100" dir="8100000" algn="tr" rotWithShape="0">
              <a:prstClr val="black">
                <a:alpha val="40000"/>
              </a:prstClr>
            </a:outerShdw>
          </a:effectLst>
        </p:spPr>
      </p:pic>
      <p:pic>
        <p:nvPicPr>
          <p:cNvPr id="9" name="Imagen 8" descr="Forma&#10;&#10;El contenido generado por IA puede ser incorrecto.">
            <a:extLst>
              <a:ext uri="{FF2B5EF4-FFF2-40B4-BE49-F238E27FC236}">
                <a16:creationId xmlns:a16="http://schemas.microsoft.com/office/drawing/2014/main" id="{0114DAD2-D8FB-B9C8-3772-C8083F80579E}"/>
              </a:ext>
            </a:extLst>
          </p:cNvPr>
          <p:cNvPicPr>
            <a:picLocks noChangeAspect="1"/>
          </p:cNvPicPr>
          <p:nvPr/>
        </p:nvPicPr>
        <p:blipFill>
          <a:blip r:embed="rId6" cstate="email">
            <a:duotone>
              <a:schemeClr val="accent6">
                <a:shade val="45000"/>
                <a:satMod val="135000"/>
              </a:schemeClr>
              <a:prstClr val="white"/>
            </a:duotone>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a:ext>
            </a:extLst>
          </a:blip>
          <a:stretch>
            <a:fillRect/>
          </a:stretch>
        </p:blipFill>
        <p:spPr>
          <a:xfrm>
            <a:off x="4351238" y="5824629"/>
            <a:ext cx="319509" cy="261615"/>
          </a:xfrm>
          <a:prstGeom prst="rect">
            <a:avLst/>
          </a:prstGeom>
          <a:effectLst>
            <a:outerShdw blurRad="50800" dist="38100" dir="8100000" algn="tr" rotWithShape="0">
              <a:prstClr val="black">
                <a:alpha val="40000"/>
              </a:prstClr>
            </a:outerShdw>
          </a:effectLst>
        </p:spPr>
      </p:pic>
      <p:pic>
        <p:nvPicPr>
          <p:cNvPr id="14" name="Imagen 13" descr="Forma&#10;&#10;El contenido generado por IA puede ser incorrecto.">
            <a:extLst>
              <a:ext uri="{FF2B5EF4-FFF2-40B4-BE49-F238E27FC236}">
                <a16:creationId xmlns:a16="http://schemas.microsoft.com/office/drawing/2014/main" id="{8A1E8E96-0DDB-2FDF-32C8-66D45FE4AD08}"/>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351238" y="5154336"/>
            <a:ext cx="319509" cy="261615"/>
          </a:xfrm>
          <a:prstGeom prst="rect">
            <a:avLst/>
          </a:prstGeom>
          <a:effectLst>
            <a:outerShdw blurRad="50800" dist="38100" dir="8100000" algn="tr" rotWithShape="0">
              <a:prstClr val="black">
                <a:alpha val="40000"/>
              </a:prstClr>
            </a:outerShdw>
          </a:effectLst>
        </p:spPr>
      </p:pic>
      <p:pic>
        <p:nvPicPr>
          <p:cNvPr id="15" name="Imagen 14" descr="Forma&#10;&#10;El contenido generado por IA puede ser incorrecto.">
            <a:extLst>
              <a:ext uri="{FF2B5EF4-FFF2-40B4-BE49-F238E27FC236}">
                <a16:creationId xmlns:a16="http://schemas.microsoft.com/office/drawing/2014/main" id="{283D31CF-5041-0E57-A452-19270C327D51}"/>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351238" y="4795304"/>
            <a:ext cx="319509" cy="261615"/>
          </a:xfrm>
          <a:prstGeom prst="rect">
            <a:avLst/>
          </a:prstGeom>
          <a:effectLst>
            <a:outerShdw blurRad="50800" dist="38100" dir="8100000" algn="tr" rotWithShape="0">
              <a:prstClr val="black">
                <a:alpha val="40000"/>
              </a:prstClr>
            </a:outerShdw>
          </a:effectLst>
        </p:spPr>
      </p:pic>
      <p:pic>
        <p:nvPicPr>
          <p:cNvPr id="16" name="Imagen 15" descr="Forma&#10;&#10;El contenido generado por IA puede ser incorrecto.">
            <a:extLst>
              <a:ext uri="{FF2B5EF4-FFF2-40B4-BE49-F238E27FC236}">
                <a16:creationId xmlns:a16="http://schemas.microsoft.com/office/drawing/2014/main" id="{C883712A-ACDD-4BB5-D497-30C1E0842EC1}"/>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4351238" y="4440998"/>
            <a:ext cx="319509" cy="261615"/>
          </a:xfrm>
          <a:prstGeom prst="rect">
            <a:avLst/>
          </a:prstGeom>
          <a:effectLst>
            <a:outerShdw blurRad="50800" dist="38100" dir="8100000" algn="tr" rotWithShape="0">
              <a:prstClr val="black">
                <a:alpha val="40000"/>
              </a:prstClr>
            </a:outerShdw>
          </a:effectLst>
        </p:spPr>
      </p:pic>
      <p:pic>
        <p:nvPicPr>
          <p:cNvPr id="20" name="Imagen 19" descr="Icono&#10;&#10;El contenido generado por IA puede ser incorrecto.">
            <a:extLst>
              <a:ext uri="{FF2B5EF4-FFF2-40B4-BE49-F238E27FC236}">
                <a16:creationId xmlns:a16="http://schemas.microsoft.com/office/drawing/2014/main" id="{9A20F7CA-C8B9-C52E-F5A8-3D9BAEE98E97}"/>
              </a:ext>
            </a:extLst>
          </p:cNvPr>
          <p:cNvPicPr>
            <a:picLocks noChangeAspect="1"/>
          </p:cNvPicPr>
          <p:nvPr/>
        </p:nvPicPr>
        <p:blipFill>
          <a:blip r:embed="rId11" cstate="email">
            <a:extLst>
              <a:ext uri="{BEBA8EAE-BF5A-486C-A8C5-ECC9F3942E4B}">
                <a14:imgProps xmlns:a14="http://schemas.microsoft.com/office/drawing/2010/main">
                  <a14:imgLayer r:embed="rId12">
                    <a14:imgEffect>
                      <a14:brightnessContrast bright="-20000" contrast="40000"/>
                    </a14:imgEffect>
                  </a14:imgLayer>
                </a14:imgProps>
              </a:ext>
              <a:ext uri="{28A0092B-C50C-407E-A947-70E740481C1C}">
                <a14:useLocalDpi xmlns:a14="http://schemas.microsoft.com/office/drawing/2010/main"/>
              </a:ext>
            </a:extLst>
          </a:blip>
          <a:stretch>
            <a:fillRect/>
          </a:stretch>
        </p:blipFill>
        <p:spPr>
          <a:xfrm>
            <a:off x="3560100" y="4016574"/>
            <a:ext cx="657658" cy="352425"/>
          </a:xfrm>
          <a:prstGeom prst="rect">
            <a:avLst/>
          </a:prstGeom>
        </p:spPr>
      </p:pic>
      <p:pic>
        <p:nvPicPr>
          <p:cNvPr id="28" name="Imagen 27" descr="Icono&#10;&#10;El contenido generado por IA puede ser incorrecto.">
            <a:extLst>
              <a:ext uri="{FF2B5EF4-FFF2-40B4-BE49-F238E27FC236}">
                <a16:creationId xmlns:a16="http://schemas.microsoft.com/office/drawing/2014/main" id="{9710B8C8-7BBC-FC12-2216-37CE206B7A80}"/>
              </a:ext>
            </a:extLst>
          </p:cNvPr>
          <p:cNvPicPr>
            <a:picLocks noChangeAspect="1"/>
          </p:cNvPicPr>
          <p:nvPr/>
        </p:nvPicPr>
        <p:blipFill>
          <a:blip r:embed="rId13" cstate="email">
            <a:extLst>
              <a:ext uri="{BEBA8EAE-BF5A-486C-A8C5-ECC9F3942E4B}">
                <a14:imgProps xmlns:a14="http://schemas.microsoft.com/office/drawing/2010/main">
                  <a14:imgLayer r:embed="rId14">
                    <a14:imgEffect>
                      <a14:brightnessContrast bright="-20000" contrast="40000"/>
                    </a14:imgEffect>
                  </a14:imgLayer>
                </a14:imgProps>
              </a:ext>
              <a:ext uri="{28A0092B-C50C-407E-A947-70E740481C1C}">
                <a14:useLocalDpi xmlns:a14="http://schemas.microsoft.com/office/drawing/2010/main"/>
              </a:ext>
            </a:extLst>
          </a:blip>
          <a:stretch>
            <a:fillRect/>
          </a:stretch>
        </p:blipFill>
        <p:spPr>
          <a:xfrm>
            <a:off x="3560100" y="5567251"/>
            <a:ext cx="657658" cy="352425"/>
          </a:xfrm>
          <a:prstGeom prst="rect">
            <a:avLst/>
          </a:prstGeom>
        </p:spPr>
      </p:pic>
      <p:sp>
        <p:nvSpPr>
          <p:cNvPr id="6" name="CuadroTexto 5">
            <a:extLst>
              <a:ext uri="{FF2B5EF4-FFF2-40B4-BE49-F238E27FC236}">
                <a16:creationId xmlns:a16="http://schemas.microsoft.com/office/drawing/2014/main" id="{CB4F159F-A519-936A-20D3-A4E7F6EAE216}"/>
              </a:ext>
            </a:extLst>
          </p:cNvPr>
          <p:cNvSpPr txBox="1"/>
          <p:nvPr/>
        </p:nvSpPr>
        <p:spPr>
          <a:xfrm>
            <a:off x="295275" y="2411213"/>
            <a:ext cx="7362825" cy="923330"/>
          </a:xfrm>
          <a:prstGeom prst="rect">
            <a:avLst/>
          </a:prstGeom>
          <a:noFill/>
        </p:spPr>
        <p:txBody>
          <a:bodyPr wrap="square">
            <a:spAutoFit/>
          </a:bodyPr>
          <a:lstStyle/>
          <a:p>
            <a:pPr>
              <a:spcBef>
                <a:spcPts val="600"/>
              </a:spcBef>
            </a:pPr>
            <a:r>
              <a:rPr lang="it-IT" b="1" dirty="0"/>
              <a:t>Tuttavia, era disposto a dare la sua vita per Cristo, ed era quindi pronto a morire, se questo avesse portato beneficio al Vangelo (come in effetti, stava accadendo anche attraverso la sua incarcerazione).</a:t>
            </a:r>
            <a:endParaRPr lang="es-ES" b="1" dirty="0"/>
          </a:p>
        </p:txBody>
      </p:sp>
      <p:sp>
        <p:nvSpPr>
          <p:cNvPr id="11" name="CuadroTexto 10">
            <a:extLst>
              <a:ext uri="{FF2B5EF4-FFF2-40B4-BE49-F238E27FC236}">
                <a16:creationId xmlns:a16="http://schemas.microsoft.com/office/drawing/2014/main" id="{ABE769E4-4F91-94EA-246A-30AAACAB5B87}"/>
              </a:ext>
            </a:extLst>
          </p:cNvPr>
          <p:cNvSpPr txBox="1"/>
          <p:nvPr/>
        </p:nvSpPr>
        <p:spPr>
          <a:xfrm>
            <a:off x="295275" y="1183054"/>
            <a:ext cx="7362824" cy="1200329"/>
          </a:xfrm>
          <a:prstGeom prst="rect">
            <a:avLst/>
          </a:prstGeom>
          <a:noFill/>
        </p:spPr>
        <p:txBody>
          <a:bodyPr wrap="square">
            <a:spAutoFit/>
          </a:bodyPr>
          <a:lstStyle/>
          <a:p>
            <a:pPr>
              <a:spcBef>
                <a:spcPts val="600"/>
              </a:spcBef>
            </a:pPr>
            <a:r>
              <a:rPr lang="it-IT" b="1" dirty="0"/>
              <a:t>Ma egli sapeva che il suo destino non era realmente nelle mani di Nerone, bensì in quelle di Dio. Per questo era sicuro che, grazie alle preghiere che venivano recitate per lui nelle chiese, sarebbe stato liberato.</a:t>
            </a:r>
            <a:endParaRPr lang="es-ES" b="1" dirty="0"/>
          </a:p>
        </p:txBody>
      </p:sp>
    </p:spTree>
    <p:extLst>
      <p:ext uri="{BB962C8B-B14F-4D97-AF65-F5344CB8AC3E}">
        <p14:creationId xmlns:p14="http://schemas.microsoft.com/office/powerpoint/2010/main" val="382445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3"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1+#ppt_w/2"/>
                                          </p:val>
                                        </p:tav>
                                        <p:tav tm="100000">
                                          <p:val>
                                            <p:strVal val="#ppt_x"/>
                                          </p:val>
                                        </p:tav>
                                      </p:tavLst>
                                    </p:anim>
                                    <p:anim calcmode="lin" valueType="num">
                                      <p:cBhvr additive="base">
                                        <p:cTn id="23" dur="500" fill="hold"/>
                                        <p:tgtEl>
                                          <p:spTgt spid="7"/>
                                        </p:tgtEl>
                                        <p:attrNameLst>
                                          <p:attrName>ppt_y</p:attrName>
                                        </p:attrNameLst>
                                      </p:cBhvr>
                                      <p:tavLst>
                                        <p:tav tm="0">
                                          <p:val>
                                            <p:strVal val="0-#ppt_h/2"/>
                                          </p:val>
                                        </p:tav>
                                        <p:tav tm="100000">
                                          <p:val>
                                            <p:strVal val="#ppt_y"/>
                                          </p:val>
                                        </p:tav>
                                      </p:tavLst>
                                    </p:anim>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7" presetClass="entr" presetSubtype="8" fill="hold" nodeType="click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p:cTn id="32" dur="500" fill="hold"/>
                                        <p:tgtEl>
                                          <p:spTgt spid="20"/>
                                        </p:tgtEl>
                                        <p:attrNameLst>
                                          <p:attrName>ppt_x</p:attrName>
                                        </p:attrNameLst>
                                      </p:cBhvr>
                                      <p:tavLst>
                                        <p:tav tm="0">
                                          <p:val>
                                            <p:strVal val="#ppt_x-#ppt_w/2"/>
                                          </p:val>
                                        </p:tav>
                                        <p:tav tm="100000">
                                          <p:val>
                                            <p:strVal val="#ppt_x"/>
                                          </p:val>
                                        </p:tav>
                                      </p:tavLst>
                                    </p:anim>
                                    <p:anim calcmode="lin" valueType="num">
                                      <p:cBhvr>
                                        <p:cTn id="33" dur="500" fill="hold"/>
                                        <p:tgtEl>
                                          <p:spTgt spid="20"/>
                                        </p:tgtEl>
                                        <p:attrNameLst>
                                          <p:attrName>ppt_y</p:attrName>
                                        </p:attrNameLst>
                                      </p:cBhvr>
                                      <p:tavLst>
                                        <p:tav tm="0">
                                          <p:val>
                                            <p:strVal val="#ppt_y"/>
                                          </p:val>
                                        </p:tav>
                                        <p:tav tm="100000">
                                          <p:val>
                                            <p:strVal val="#ppt_y"/>
                                          </p:val>
                                        </p:tav>
                                      </p:tavLst>
                                    </p:anim>
                                    <p:anim calcmode="lin" valueType="num">
                                      <p:cBhvr>
                                        <p:cTn id="34" dur="500" fill="hold"/>
                                        <p:tgtEl>
                                          <p:spTgt spid="20"/>
                                        </p:tgtEl>
                                        <p:attrNameLst>
                                          <p:attrName>ppt_w</p:attrName>
                                        </p:attrNameLst>
                                      </p:cBhvr>
                                      <p:tavLst>
                                        <p:tav tm="0">
                                          <p:val>
                                            <p:fltVal val="0"/>
                                          </p:val>
                                        </p:tav>
                                        <p:tav tm="100000">
                                          <p:val>
                                            <p:strVal val="#ppt_w"/>
                                          </p:val>
                                        </p:tav>
                                      </p:tavLst>
                                    </p:anim>
                                    <p:anim calcmode="lin" valueType="num">
                                      <p:cBhvr>
                                        <p:cTn id="35" dur="500" fill="hold"/>
                                        <p:tgtEl>
                                          <p:spTgt spid="20"/>
                                        </p:tgtEl>
                                        <p:attrNameLst>
                                          <p:attrName>ppt_h</p:attrName>
                                        </p:attrNameLst>
                                      </p:cBhvr>
                                      <p:tavLst>
                                        <p:tav tm="0">
                                          <p:val>
                                            <p:strVal val="#ppt_h"/>
                                          </p:val>
                                        </p:tav>
                                        <p:tav tm="100000">
                                          <p:val>
                                            <p:strVal val="#ppt_h"/>
                                          </p:val>
                                        </p:tav>
                                      </p:tavLst>
                                    </p:anim>
                                  </p:childTnLst>
                                </p:cTn>
                              </p:par>
                            </p:childTnLst>
                          </p:cTn>
                        </p:par>
                        <p:par>
                          <p:cTn id="36" fill="hold">
                            <p:stCondLst>
                              <p:cond delay="500"/>
                            </p:stCondLst>
                            <p:childTnLst>
                              <p:par>
                                <p:cTn id="37" presetID="22" presetClass="entr" presetSubtype="8" fill="hold" grpId="0" nodeType="afterEffect">
                                  <p:stCondLst>
                                    <p:cond delay="0"/>
                                  </p:stCondLst>
                                  <p:childTnLst>
                                    <p:set>
                                      <p:cBhvr>
                                        <p:cTn id="38" dur="1" fill="hold">
                                          <p:stCondLst>
                                            <p:cond delay="0"/>
                                          </p:stCondLst>
                                        </p:cTn>
                                        <p:tgtEl>
                                          <p:spTgt spid="2">
                                            <p:txEl>
                                              <p:pRg st="0" end="0"/>
                                            </p:txEl>
                                          </p:spTgt>
                                        </p:tgtEl>
                                        <p:attrNameLst>
                                          <p:attrName>style.visibility</p:attrName>
                                        </p:attrNameLst>
                                      </p:cBhvr>
                                      <p:to>
                                        <p:strVal val="visible"/>
                                      </p:to>
                                    </p:set>
                                    <p:animEffect transition="in" filter="wipe(left)">
                                      <p:cBhvr>
                                        <p:cTn id="39" dur="500"/>
                                        <p:tgtEl>
                                          <p:spTgt spid="2">
                                            <p:txEl>
                                              <p:pRg st="0" end="0"/>
                                            </p:txEl>
                                          </p:spTgt>
                                        </p:tgtEl>
                                      </p:cBhvr>
                                    </p:animEffect>
                                  </p:childTnLst>
                                </p:cTn>
                              </p:par>
                            </p:childTnLst>
                          </p:cTn>
                        </p:par>
                        <p:par>
                          <p:cTn id="40" fill="hold">
                            <p:stCondLst>
                              <p:cond delay="1000"/>
                            </p:stCondLst>
                            <p:childTnLst>
                              <p:par>
                                <p:cTn id="41" presetID="23" presetClass="entr" presetSubtype="272"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strVal val="2/3*#ppt_w"/>
                                          </p:val>
                                        </p:tav>
                                        <p:tav tm="100000">
                                          <p:val>
                                            <p:strVal val="#ppt_w"/>
                                          </p:val>
                                        </p:tav>
                                      </p:tavLst>
                                    </p:anim>
                                    <p:anim calcmode="lin" valueType="num">
                                      <p:cBhvr>
                                        <p:cTn id="44" dur="500" fill="hold"/>
                                        <p:tgtEl>
                                          <p:spTgt spid="16"/>
                                        </p:tgtEl>
                                        <p:attrNameLst>
                                          <p:attrName>ppt_h</p:attrName>
                                        </p:attrNameLst>
                                      </p:cBhvr>
                                      <p:tavLst>
                                        <p:tav tm="0">
                                          <p:val>
                                            <p:strVal val="2/3*#ppt_h"/>
                                          </p:val>
                                        </p:tav>
                                        <p:tav tm="100000">
                                          <p:val>
                                            <p:strVal val="#ppt_h"/>
                                          </p:val>
                                        </p:tav>
                                      </p:tavLst>
                                    </p:anim>
                                  </p:childTnLst>
                                </p:cTn>
                              </p:par>
                            </p:childTnLst>
                          </p:cTn>
                        </p:par>
                        <p:par>
                          <p:cTn id="45" fill="hold">
                            <p:stCondLst>
                              <p:cond delay="1500"/>
                            </p:stCondLst>
                            <p:childTnLst>
                              <p:par>
                                <p:cTn id="46" presetID="22" presetClass="entr" presetSubtype="8" fill="hold" grpId="0" nodeType="afterEffect">
                                  <p:stCondLst>
                                    <p:cond delay="0"/>
                                  </p:stCondLst>
                                  <p:childTnLst>
                                    <p:set>
                                      <p:cBhvr>
                                        <p:cTn id="47" dur="1" fill="hold">
                                          <p:stCondLst>
                                            <p:cond delay="0"/>
                                          </p:stCondLst>
                                        </p:cTn>
                                        <p:tgtEl>
                                          <p:spTgt spid="2">
                                            <p:txEl>
                                              <p:pRg st="1" end="1"/>
                                            </p:txEl>
                                          </p:spTgt>
                                        </p:tgtEl>
                                        <p:attrNameLst>
                                          <p:attrName>style.visibility</p:attrName>
                                        </p:attrNameLst>
                                      </p:cBhvr>
                                      <p:to>
                                        <p:strVal val="visible"/>
                                      </p:to>
                                    </p:set>
                                    <p:animEffect transition="in" filter="wipe(left)">
                                      <p:cBhvr>
                                        <p:cTn id="48" dur="500"/>
                                        <p:tgtEl>
                                          <p:spTgt spid="2">
                                            <p:txEl>
                                              <p:pRg st="1" end="1"/>
                                            </p:txEl>
                                          </p:spTgt>
                                        </p:tgtEl>
                                      </p:cBhvr>
                                    </p:animEffect>
                                  </p:childTnLst>
                                </p:cTn>
                              </p:par>
                            </p:childTnLst>
                          </p:cTn>
                        </p:par>
                        <p:par>
                          <p:cTn id="49" fill="hold">
                            <p:stCondLst>
                              <p:cond delay="2000"/>
                            </p:stCondLst>
                            <p:childTnLst>
                              <p:par>
                                <p:cTn id="50" presetID="23" presetClass="entr" presetSubtype="272"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strVal val="2/3*#ppt_w"/>
                                          </p:val>
                                        </p:tav>
                                        <p:tav tm="100000">
                                          <p:val>
                                            <p:strVal val="#ppt_w"/>
                                          </p:val>
                                        </p:tav>
                                      </p:tavLst>
                                    </p:anim>
                                    <p:anim calcmode="lin" valueType="num">
                                      <p:cBhvr>
                                        <p:cTn id="53" dur="500" fill="hold"/>
                                        <p:tgtEl>
                                          <p:spTgt spid="15"/>
                                        </p:tgtEl>
                                        <p:attrNameLst>
                                          <p:attrName>ppt_h</p:attrName>
                                        </p:attrNameLst>
                                      </p:cBhvr>
                                      <p:tavLst>
                                        <p:tav tm="0">
                                          <p:val>
                                            <p:strVal val="2/3*#ppt_h"/>
                                          </p:val>
                                        </p:tav>
                                        <p:tav tm="100000">
                                          <p:val>
                                            <p:strVal val="#ppt_h"/>
                                          </p:val>
                                        </p:tav>
                                      </p:tavLst>
                                    </p:anim>
                                  </p:childTnLst>
                                </p:cTn>
                              </p:par>
                            </p:childTnLst>
                          </p:cTn>
                        </p:par>
                        <p:par>
                          <p:cTn id="54" fill="hold">
                            <p:stCondLst>
                              <p:cond delay="2500"/>
                            </p:stCondLst>
                            <p:childTnLst>
                              <p:par>
                                <p:cTn id="55" presetID="22" presetClass="entr" presetSubtype="8" fill="hold" grpId="0" nodeType="afterEffect">
                                  <p:stCondLst>
                                    <p:cond delay="0"/>
                                  </p:stCondLst>
                                  <p:childTnLst>
                                    <p:set>
                                      <p:cBhvr>
                                        <p:cTn id="56" dur="1" fill="hold">
                                          <p:stCondLst>
                                            <p:cond delay="0"/>
                                          </p:stCondLst>
                                        </p:cTn>
                                        <p:tgtEl>
                                          <p:spTgt spid="2">
                                            <p:txEl>
                                              <p:pRg st="2" end="2"/>
                                            </p:txEl>
                                          </p:spTgt>
                                        </p:tgtEl>
                                        <p:attrNameLst>
                                          <p:attrName>style.visibility</p:attrName>
                                        </p:attrNameLst>
                                      </p:cBhvr>
                                      <p:to>
                                        <p:strVal val="visible"/>
                                      </p:to>
                                    </p:set>
                                    <p:animEffect transition="in" filter="wipe(left)">
                                      <p:cBhvr>
                                        <p:cTn id="57" dur="500"/>
                                        <p:tgtEl>
                                          <p:spTgt spid="2">
                                            <p:txEl>
                                              <p:pRg st="2" end="2"/>
                                            </p:txEl>
                                          </p:spTgt>
                                        </p:tgtEl>
                                      </p:cBhvr>
                                    </p:animEffect>
                                  </p:childTnLst>
                                </p:cTn>
                              </p:par>
                            </p:childTnLst>
                          </p:cTn>
                        </p:par>
                        <p:par>
                          <p:cTn id="58" fill="hold">
                            <p:stCondLst>
                              <p:cond delay="3000"/>
                            </p:stCondLst>
                            <p:childTnLst>
                              <p:par>
                                <p:cTn id="59" presetID="23" presetClass="entr" presetSubtype="272" fill="hold" nodeType="after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p:cTn id="61" dur="500" fill="hold"/>
                                        <p:tgtEl>
                                          <p:spTgt spid="14"/>
                                        </p:tgtEl>
                                        <p:attrNameLst>
                                          <p:attrName>ppt_w</p:attrName>
                                        </p:attrNameLst>
                                      </p:cBhvr>
                                      <p:tavLst>
                                        <p:tav tm="0">
                                          <p:val>
                                            <p:strVal val="2/3*#ppt_w"/>
                                          </p:val>
                                        </p:tav>
                                        <p:tav tm="100000">
                                          <p:val>
                                            <p:strVal val="#ppt_w"/>
                                          </p:val>
                                        </p:tav>
                                      </p:tavLst>
                                    </p:anim>
                                    <p:anim calcmode="lin" valueType="num">
                                      <p:cBhvr>
                                        <p:cTn id="62" dur="500" fill="hold"/>
                                        <p:tgtEl>
                                          <p:spTgt spid="14"/>
                                        </p:tgtEl>
                                        <p:attrNameLst>
                                          <p:attrName>ppt_h</p:attrName>
                                        </p:attrNameLst>
                                      </p:cBhvr>
                                      <p:tavLst>
                                        <p:tav tm="0">
                                          <p:val>
                                            <p:strVal val="2/3*#ppt_h"/>
                                          </p:val>
                                        </p:tav>
                                        <p:tav tm="100000">
                                          <p:val>
                                            <p:strVal val="#ppt_h"/>
                                          </p:val>
                                        </p:tav>
                                      </p:tavLst>
                                    </p:anim>
                                  </p:childTnLst>
                                </p:cTn>
                              </p:par>
                            </p:childTnLst>
                          </p:cTn>
                        </p:par>
                        <p:par>
                          <p:cTn id="63" fill="hold">
                            <p:stCondLst>
                              <p:cond delay="3500"/>
                            </p:stCondLst>
                            <p:childTnLst>
                              <p:par>
                                <p:cTn id="64" presetID="22" presetClass="entr" presetSubtype="8" fill="hold" grpId="0" nodeType="afterEffect">
                                  <p:stCondLst>
                                    <p:cond delay="0"/>
                                  </p:stCondLst>
                                  <p:childTnLst>
                                    <p:set>
                                      <p:cBhvr>
                                        <p:cTn id="65" dur="1" fill="hold">
                                          <p:stCondLst>
                                            <p:cond delay="0"/>
                                          </p:stCondLst>
                                        </p:cTn>
                                        <p:tgtEl>
                                          <p:spTgt spid="2">
                                            <p:txEl>
                                              <p:pRg st="3" end="3"/>
                                            </p:txEl>
                                          </p:spTgt>
                                        </p:tgtEl>
                                        <p:attrNameLst>
                                          <p:attrName>style.visibility</p:attrName>
                                        </p:attrNameLst>
                                      </p:cBhvr>
                                      <p:to>
                                        <p:strVal val="visible"/>
                                      </p:to>
                                    </p:set>
                                    <p:animEffect transition="in" filter="wipe(left)">
                                      <p:cBhvr>
                                        <p:cTn id="66" dur="500"/>
                                        <p:tgtEl>
                                          <p:spTgt spid="2">
                                            <p:txEl>
                                              <p:pRg st="3" end="3"/>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7" presetClass="entr" presetSubtype="8" fill="hold" nodeType="click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p:cTn id="71" dur="500" fill="hold"/>
                                        <p:tgtEl>
                                          <p:spTgt spid="28"/>
                                        </p:tgtEl>
                                        <p:attrNameLst>
                                          <p:attrName>ppt_x</p:attrName>
                                        </p:attrNameLst>
                                      </p:cBhvr>
                                      <p:tavLst>
                                        <p:tav tm="0">
                                          <p:val>
                                            <p:strVal val="#ppt_x-#ppt_w/2"/>
                                          </p:val>
                                        </p:tav>
                                        <p:tav tm="100000">
                                          <p:val>
                                            <p:strVal val="#ppt_x"/>
                                          </p:val>
                                        </p:tav>
                                      </p:tavLst>
                                    </p:anim>
                                    <p:anim calcmode="lin" valueType="num">
                                      <p:cBhvr>
                                        <p:cTn id="72" dur="500" fill="hold"/>
                                        <p:tgtEl>
                                          <p:spTgt spid="28"/>
                                        </p:tgtEl>
                                        <p:attrNameLst>
                                          <p:attrName>ppt_y</p:attrName>
                                        </p:attrNameLst>
                                      </p:cBhvr>
                                      <p:tavLst>
                                        <p:tav tm="0">
                                          <p:val>
                                            <p:strVal val="#ppt_y"/>
                                          </p:val>
                                        </p:tav>
                                        <p:tav tm="100000">
                                          <p:val>
                                            <p:strVal val="#ppt_y"/>
                                          </p:val>
                                        </p:tav>
                                      </p:tavLst>
                                    </p:anim>
                                    <p:anim calcmode="lin" valueType="num">
                                      <p:cBhvr>
                                        <p:cTn id="73" dur="500" fill="hold"/>
                                        <p:tgtEl>
                                          <p:spTgt spid="28"/>
                                        </p:tgtEl>
                                        <p:attrNameLst>
                                          <p:attrName>ppt_w</p:attrName>
                                        </p:attrNameLst>
                                      </p:cBhvr>
                                      <p:tavLst>
                                        <p:tav tm="0">
                                          <p:val>
                                            <p:fltVal val="0"/>
                                          </p:val>
                                        </p:tav>
                                        <p:tav tm="100000">
                                          <p:val>
                                            <p:strVal val="#ppt_w"/>
                                          </p:val>
                                        </p:tav>
                                      </p:tavLst>
                                    </p:anim>
                                    <p:anim calcmode="lin" valueType="num">
                                      <p:cBhvr>
                                        <p:cTn id="74" dur="500" fill="hold"/>
                                        <p:tgtEl>
                                          <p:spTgt spid="28"/>
                                        </p:tgtEl>
                                        <p:attrNameLst>
                                          <p:attrName>ppt_h</p:attrName>
                                        </p:attrNameLst>
                                      </p:cBhvr>
                                      <p:tavLst>
                                        <p:tav tm="0">
                                          <p:val>
                                            <p:strVal val="#ppt_h"/>
                                          </p:val>
                                        </p:tav>
                                        <p:tav tm="100000">
                                          <p:val>
                                            <p:strVal val="#ppt_h"/>
                                          </p:val>
                                        </p:tav>
                                      </p:tavLst>
                                    </p:anim>
                                  </p:childTnLst>
                                </p:cTn>
                              </p:par>
                            </p:childTnLst>
                          </p:cTn>
                        </p:par>
                        <p:par>
                          <p:cTn id="75" fill="hold">
                            <p:stCondLst>
                              <p:cond delay="500"/>
                            </p:stCondLst>
                            <p:childTnLst>
                              <p:par>
                                <p:cTn id="76" presetID="22" presetClass="entr" presetSubtype="8" fill="hold" grpId="0" nodeType="afterEffect">
                                  <p:stCondLst>
                                    <p:cond delay="0"/>
                                  </p:stCondLst>
                                  <p:childTnLst>
                                    <p:set>
                                      <p:cBhvr>
                                        <p:cTn id="77" dur="1" fill="hold">
                                          <p:stCondLst>
                                            <p:cond delay="0"/>
                                          </p:stCondLst>
                                        </p:cTn>
                                        <p:tgtEl>
                                          <p:spTgt spid="2">
                                            <p:txEl>
                                              <p:pRg st="4" end="4"/>
                                            </p:txEl>
                                          </p:spTgt>
                                        </p:tgtEl>
                                        <p:attrNameLst>
                                          <p:attrName>style.visibility</p:attrName>
                                        </p:attrNameLst>
                                      </p:cBhvr>
                                      <p:to>
                                        <p:strVal val="visible"/>
                                      </p:to>
                                    </p:set>
                                    <p:animEffect transition="in" filter="wipe(left)">
                                      <p:cBhvr>
                                        <p:cTn id="78" dur="500"/>
                                        <p:tgtEl>
                                          <p:spTgt spid="2">
                                            <p:txEl>
                                              <p:pRg st="4" end="4"/>
                                            </p:txEl>
                                          </p:spTgt>
                                        </p:tgtEl>
                                      </p:cBhvr>
                                    </p:animEffect>
                                  </p:childTnLst>
                                </p:cTn>
                              </p:par>
                            </p:childTnLst>
                          </p:cTn>
                        </p:par>
                        <p:par>
                          <p:cTn id="79" fill="hold">
                            <p:stCondLst>
                              <p:cond delay="1000"/>
                            </p:stCondLst>
                            <p:childTnLst>
                              <p:par>
                                <p:cTn id="80" presetID="23" presetClass="entr" presetSubtype="272" fill="hold" nodeType="afterEffect">
                                  <p:stCondLst>
                                    <p:cond delay="0"/>
                                  </p:stCondLst>
                                  <p:childTnLst>
                                    <p:set>
                                      <p:cBhvr>
                                        <p:cTn id="81" dur="1" fill="hold">
                                          <p:stCondLst>
                                            <p:cond delay="0"/>
                                          </p:stCondLst>
                                        </p:cTn>
                                        <p:tgtEl>
                                          <p:spTgt spid="9"/>
                                        </p:tgtEl>
                                        <p:attrNameLst>
                                          <p:attrName>style.visibility</p:attrName>
                                        </p:attrNameLst>
                                      </p:cBhvr>
                                      <p:to>
                                        <p:strVal val="visible"/>
                                      </p:to>
                                    </p:set>
                                    <p:anim calcmode="lin" valueType="num">
                                      <p:cBhvr>
                                        <p:cTn id="82" dur="500" fill="hold"/>
                                        <p:tgtEl>
                                          <p:spTgt spid="9"/>
                                        </p:tgtEl>
                                        <p:attrNameLst>
                                          <p:attrName>ppt_w</p:attrName>
                                        </p:attrNameLst>
                                      </p:cBhvr>
                                      <p:tavLst>
                                        <p:tav tm="0">
                                          <p:val>
                                            <p:strVal val="2/3*#ppt_w"/>
                                          </p:val>
                                        </p:tav>
                                        <p:tav tm="100000">
                                          <p:val>
                                            <p:strVal val="#ppt_w"/>
                                          </p:val>
                                        </p:tav>
                                      </p:tavLst>
                                    </p:anim>
                                    <p:anim calcmode="lin" valueType="num">
                                      <p:cBhvr>
                                        <p:cTn id="83" dur="500" fill="hold"/>
                                        <p:tgtEl>
                                          <p:spTgt spid="9"/>
                                        </p:tgtEl>
                                        <p:attrNameLst>
                                          <p:attrName>ppt_h</p:attrName>
                                        </p:attrNameLst>
                                      </p:cBhvr>
                                      <p:tavLst>
                                        <p:tav tm="0">
                                          <p:val>
                                            <p:strVal val="2/3*#ppt_h"/>
                                          </p:val>
                                        </p:tav>
                                        <p:tav tm="100000">
                                          <p:val>
                                            <p:strVal val="#ppt_h"/>
                                          </p:val>
                                        </p:tav>
                                      </p:tavLst>
                                    </p:anim>
                                  </p:childTnLst>
                                </p:cTn>
                              </p:par>
                            </p:childTnLst>
                          </p:cTn>
                        </p:par>
                        <p:par>
                          <p:cTn id="84" fill="hold">
                            <p:stCondLst>
                              <p:cond delay="1500"/>
                            </p:stCondLst>
                            <p:childTnLst>
                              <p:par>
                                <p:cTn id="85" presetID="22" presetClass="entr" presetSubtype="8" fill="hold" grpId="0" nodeType="afterEffect">
                                  <p:stCondLst>
                                    <p:cond delay="0"/>
                                  </p:stCondLst>
                                  <p:childTnLst>
                                    <p:set>
                                      <p:cBhvr>
                                        <p:cTn id="86" dur="1" fill="hold">
                                          <p:stCondLst>
                                            <p:cond delay="0"/>
                                          </p:stCondLst>
                                        </p:cTn>
                                        <p:tgtEl>
                                          <p:spTgt spid="2">
                                            <p:txEl>
                                              <p:pRg st="5" end="5"/>
                                            </p:txEl>
                                          </p:spTgt>
                                        </p:tgtEl>
                                        <p:attrNameLst>
                                          <p:attrName>style.visibility</p:attrName>
                                        </p:attrNameLst>
                                      </p:cBhvr>
                                      <p:to>
                                        <p:strVal val="visible"/>
                                      </p:to>
                                    </p:set>
                                    <p:animEffect transition="in" filter="wipe(left)">
                                      <p:cBhvr>
                                        <p:cTn id="87" dur="500"/>
                                        <p:tgtEl>
                                          <p:spTgt spid="2">
                                            <p:txEl>
                                              <p:pRg st="5" end="5"/>
                                            </p:txEl>
                                          </p:spTgt>
                                        </p:tgtEl>
                                      </p:cBhvr>
                                    </p:animEffect>
                                  </p:childTnLst>
                                </p:cTn>
                              </p:par>
                            </p:childTnLst>
                          </p:cTn>
                        </p:par>
                        <p:par>
                          <p:cTn id="88" fill="hold">
                            <p:stCondLst>
                              <p:cond delay="2000"/>
                            </p:stCondLst>
                            <p:childTnLst>
                              <p:par>
                                <p:cTn id="89" presetID="23" presetClass="entr" presetSubtype="272" fill="hold" nodeType="afterEffect">
                                  <p:stCondLst>
                                    <p:cond delay="0"/>
                                  </p:stCondLst>
                                  <p:childTnLst>
                                    <p:set>
                                      <p:cBhvr>
                                        <p:cTn id="90" dur="1" fill="hold">
                                          <p:stCondLst>
                                            <p:cond delay="0"/>
                                          </p:stCondLst>
                                        </p:cTn>
                                        <p:tgtEl>
                                          <p:spTgt spid="8"/>
                                        </p:tgtEl>
                                        <p:attrNameLst>
                                          <p:attrName>style.visibility</p:attrName>
                                        </p:attrNameLst>
                                      </p:cBhvr>
                                      <p:to>
                                        <p:strVal val="visible"/>
                                      </p:to>
                                    </p:set>
                                    <p:anim calcmode="lin" valueType="num">
                                      <p:cBhvr>
                                        <p:cTn id="91" dur="500" fill="hold"/>
                                        <p:tgtEl>
                                          <p:spTgt spid="8"/>
                                        </p:tgtEl>
                                        <p:attrNameLst>
                                          <p:attrName>ppt_w</p:attrName>
                                        </p:attrNameLst>
                                      </p:cBhvr>
                                      <p:tavLst>
                                        <p:tav tm="0">
                                          <p:val>
                                            <p:strVal val="2/3*#ppt_w"/>
                                          </p:val>
                                        </p:tav>
                                        <p:tav tm="100000">
                                          <p:val>
                                            <p:strVal val="#ppt_w"/>
                                          </p:val>
                                        </p:tav>
                                      </p:tavLst>
                                    </p:anim>
                                    <p:anim calcmode="lin" valueType="num">
                                      <p:cBhvr>
                                        <p:cTn id="92" dur="500" fill="hold"/>
                                        <p:tgtEl>
                                          <p:spTgt spid="8"/>
                                        </p:tgtEl>
                                        <p:attrNameLst>
                                          <p:attrName>ppt_h</p:attrName>
                                        </p:attrNameLst>
                                      </p:cBhvr>
                                      <p:tavLst>
                                        <p:tav tm="0">
                                          <p:val>
                                            <p:strVal val="2/3*#ppt_h"/>
                                          </p:val>
                                        </p:tav>
                                        <p:tav tm="100000">
                                          <p:val>
                                            <p:strVal val="#ppt_h"/>
                                          </p:val>
                                        </p:tav>
                                      </p:tavLst>
                                    </p:anim>
                                  </p:childTnLst>
                                </p:cTn>
                              </p:par>
                            </p:childTnLst>
                          </p:cTn>
                        </p:par>
                        <p:par>
                          <p:cTn id="93" fill="hold">
                            <p:stCondLst>
                              <p:cond delay="2500"/>
                            </p:stCondLst>
                            <p:childTnLst>
                              <p:par>
                                <p:cTn id="94" presetID="22" presetClass="entr" presetSubtype="8" fill="hold" grpId="0" nodeType="afterEffect">
                                  <p:stCondLst>
                                    <p:cond delay="0"/>
                                  </p:stCondLst>
                                  <p:childTnLst>
                                    <p:set>
                                      <p:cBhvr>
                                        <p:cTn id="95" dur="1" fill="hold">
                                          <p:stCondLst>
                                            <p:cond delay="0"/>
                                          </p:stCondLst>
                                        </p:cTn>
                                        <p:tgtEl>
                                          <p:spTgt spid="2">
                                            <p:txEl>
                                              <p:pRg st="6" end="6"/>
                                            </p:txEl>
                                          </p:spTgt>
                                        </p:tgtEl>
                                        <p:attrNameLst>
                                          <p:attrName>style.visibility</p:attrName>
                                        </p:attrNameLst>
                                      </p:cBhvr>
                                      <p:to>
                                        <p:strVal val="visible"/>
                                      </p:to>
                                    </p:set>
                                    <p:animEffect transition="in" filter="wipe(left)">
                                      <p:cBhvr>
                                        <p:cTn id="96"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P spid="6"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3ED0E7C6-E451-E2EC-A258-F67F397255C8}"/>
              </a:ext>
            </a:extLst>
          </p:cNvPr>
          <p:cNvSpPr txBox="1"/>
          <p:nvPr/>
        </p:nvSpPr>
        <p:spPr>
          <a:xfrm>
            <a:off x="447676" y="674400"/>
            <a:ext cx="7019924" cy="5509200"/>
          </a:xfrm>
          <a:prstGeom prst="rect">
            <a:avLst/>
          </a:prstGeom>
          <a:noFill/>
        </p:spPr>
        <p:txBody>
          <a:bodyPr wrap="square">
            <a:spAutoFit/>
          </a:bodyPr>
          <a:lstStyle/>
          <a:p>
            <a:pPr algn="ctr"/>
            <a:r>
              <a:rPr lang="es-ES" sz="8800" b="1" dirty="0">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rPr>
              <a:t>VIVERE PER CRISTO O MORIRE PER CRISTO?</a:t>
            </a:r>
          </a:p>
        </p:txBody>
      </p:sp>
    </p:spTree>
    <p:extLst>
      <p:ext uri="{BB962C8B-B14F-4D97-AF65-F5344CB8AC3E}">
        <p14:creationId xmlns:p14="http://schemas.microsoft.com/office/powerpoint/2010/main" val="370118265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alphaModFix amt="53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050" name="Picture 2" descr="C:\DATOS PC CLAUDIO\IGLESIA\Escuela Sabatica - ppt lecciones\2026\1 TRIMESTRE\leccion 3\Immagine3.jpg"/>
          <p:cNvPicPr>
            <a:picLocks noChangeAspect="1" noChangeArrowheads="1"/>
          </p:cNvPicPr>
          <p:nvPr/>
        </p:nvPicPr>
        <p:blipFill>
          <a:blip r:embed="rId3" cstate="email"/>
          <a:srcRect/>
          <a:stretch>
            <a:fillRect/>
          </a:stretch>
        </p:blipFill>
        <p:spPr bwMode="auto">
          <a:xfrm>
            <a:off x="0" y="0"/>
            <a:ext cx="12192000" cy="1360714"/>
          </a:xfrm>
          <a:prstGeom prst="rect">
            <a:avLst/>
          </a:prstGeom>
          <a:noFill/>
        </p:spPr>
      </p:pic>
      <p:sp>
        <p:nvSpPr>
          <p:cNvPr id="3" name="CuadroTexto 2">
            <a:extLst>
              <a:ext uri="{FF2B5EF4-FFF2-40B4-BE49-F238E27FC236}">
                <a16:creationId xmlns:a16="http://schemas.microsoft.com/office/drawing/2014/main" id="{6DE6DEE6-8984-C0E4-6596-00411FF97FA3}"/>
              </a:ext>
            </a:extLst>
          </p:cNvPr>
          <p:cNvSpPr txBox="1"/>
          <p:nvPr/>
        </p:nvSpPr>
        <p:spPr>
          <a:xfrm>
            <a:off x="1" y="0"/>
            <a:ext cx="12192000" cy="769441"/>
          </a:xfrm>
          <a:prstGeom prst="rect">
            <a:avLst/>
          </a:prstGeom>
          <a:noFill/>
        </p:spPr>
        <p:txBody>
          <a:bodyPr wrap="square">
            <a:spAutoFit/>
            <a:scene3d>
              <a:camera prst="orthographicFront"/>
              <a:lightRig rig="freezing" dir="t"/>
            </a:scene3d>
            <a:sp3d extrusionH="57150" contourW="25400">
              <a:bevelT h="25400" prst="softRound"/>
              <a:contourClr>
                <a:schemeClr val="accent3">
                  <a:lumMod val="75000"/>
                </a:schemeClr>
              </a:contourClr>
            </a:sp3d>
          </a:bodyPr>
          <a:lstStyle/>
          <a:p>
            <a:pPr algn="ctr"/>
            <a:r>
              <a:rPr lang="es-ES" sz="4400" b="1" spc="300" dirty="0">
                <a:ln w="15875">
                  <a:noFill/>
                  <a:prstDash val="solid"/>
                </a:ln>
                <a:solidFill>
                  <a:srgbClr val="697DBA"/>
                </a:solidFill>
                <a:effectLst>
                  <a:outerShdw blurRad="38100" dist="22860" dir="5400000" algn="tl" rotWithShape="0">
                    <a:srgbClr val="000000">
                      <a:alpha val="30000"/>
                    </a:srgbClr>
                  </a:outerShdw>
                </a:effectLst>
              </a:rPr>
              <a:t>CRISTO ESALTATO IN PAOLO </a:t>
            </a:r>
          </a:p>
        </p:txBody>
      </p:sp>
      <p:sp>
        <p:nvSpPr>
          <p:cNvPr id="5" name="CuadroTexto 4">
            <a:extLst>
              <a:ext uri="{FF2B5EF4-FFF2-40B4-BE49-F238E27FC236}">
                <a16:creationId xmlns:a16="http://schemas.microsoft.com/office/drawing/2014/main" id="{C9E2C81B-0833-C1E1-D548-3934E29DB94F}"/>
              </a:ext>
            </a:extLst>
          </p:cNvPr>
          <p:cNvSpPr txBox="1"/>
          <p:nvPr/>
        </p:nvSpPr>
        <p:spPr>
          <a:xfrm>
            <a:off x="0" y="690473"/>
            <a:ext cx="12191999" cy="646331"/>
          </a:xfrm>
          <a:prstGeom prst="rect">
            <a:avLst/>
          </a:prstGeom>
          <a:noFill/>
        </p:spPr>
        <p:txBody>
          <a:bodyPr wrap="square">
            <a:spAutoFit/>
            <a:scene3d>
              <a:camera prst="orthographicFront"/>
              <a:lightRig rig="threePt" dir="t"/>
            </a:scene3d>
            <a:sp3d extrusionH="57150">
              <a:bevelT w="38100" h="38100"/>
            </a:sp3d>
          </a:bodyPr>
          <a:lstStyle/>
          <a:p>
            <a:pPr algn="ctr"/>
            <a:r>
              <a:rPr lang="es-ES" b="1" dirty="0">
                <a:solidFill>
                  <a:schemeClr val="accent5">
                    <a:lumMod val="75000"/>
                  </a:schemeClr>
                </a:solidFill>
                <a:latin typeface="Comic Sans MS" panose="030F0702030302020204" pitchFamily="66" charset="0"/>
              </a:rPr>
              <a:t>“</a:t>
            </a:r>
            <a:r>
              <a:rPr lang="it-IT" b="1" dirty="0">
                <a:solidFill>
                  <a:schemeClr val="accent5">
                    <a:lumMod val="75000"/>
                  </a:schemeClr>
                </a:solidFill>
                <a:latin typeface="Comic Sans MS" panose="030F0702030302020204" pitchFamily="66" charset="0"/>
              </a:rPr>
              <a:t>Secondo la mia fervida attesa e speranza, che non sarò svergognato in cosa alcuna, ma che con ogni franchezza, ora come sempre, Cristo sarà magnificato nel mio corpo, o per vita o per morte</a:t>
            </a:r>
            <a:r>
              <a:rPr lang="es-ES" b="1" dirty="0">
                <a:solidFill>
                  <a:schemeClr val="accent5">
                    <a:lumMod val="75000"/>
                  </a:schemeClr>
                </a:solidFill>
                <a:latin typeface="Comic Sans MS" panose="030F0702030302020204" pitchFamily="66" charset="0"/>
              </a:rPr>
              <a:t>” </a:t>
            </a:r>
            <a:r>
              <a:rPr lang="es-ES" sz="1400" b="1" dirty="0">
                <a:solidFill>
                  <a:schemeClr val="accent5">
                    <a:lumMod val="75000"/>
                  </a:schemeClr>
                </a:solidFill>
                <a:latin typeface="Comic Sans MS" panose="030F0702030302020204" pitchFamily="66" charset="0"/>
              </a:rPr>
              <a:t>(Filippesi 1:20)</a:t>
            </a:r>
          </a:p>
        </p:txBody>
      </p:sp>
      <p:sp>
        <p:nvSpPr>
          <p:cNvPr id="6" name="CuadroTexto 5">
            <a:extLst>
              <a:ext uri="{FF2B5EF4-FFF2-40B4-BE49-F238E27FC236}">
                <a16:creationId xmlns:a16="http://schemas.microsoft.com/office/drawing/2014/main" id="{0D3F8635-DB1A-85FC-6E69-281539611746}"/>
              </a:ext>
            </a:extLst>
          </p:cNvPr>
          <p:cNvSpPr txBox="1"/>
          <p:nvPr/>
        </p:nvSpPr>
        <p:spPr>
          <a:xfrm>
            <a:off x="3474035" y="1555120"/>
            <a:ext cx="5676315" cy="1831271"/>
          </a:xfrm>
          <a:prstGeom prst="rect">
            <a:avLst/>
          </a:prstGeom>
          <a:noFill/>
        </p:spPr>
        <p:txBody>
          <a:bodyPr wrap="square" rtlCol="0">
            <a:spAutoFit/>
          </a:bodyPr>
          <a:lstStyle/>
          <a:p>
            <a:pPr>
              <a:spcBef>
                <a:spcPts val="600"/>
              </a:spcBef>
            </a:pPr>
            <a:r>
              <a:rPr lang="it-IT" b="1" dirty="0"/>
              <a:t>Paolo gioiva delle sofferenze che pativa, che non erano poche (Cl 1:24a; 2 Co 11:23-27). </a:t>
            </a:r>
          </a:p>
          <a:p>
            <a:pPr>
              <a:spcBef>
                <a:spcPts val="600"/>
              </a:spcBef>
            </a:pPr>
            <a:r>
              <a:rPr lang="it-IT" b="1" dirty="0"/>
              <a:t>Naturalmente, non gioiva della sofferenza in sé, ma delle cause per cui pativa tali pene, una delle quali era il beneficio che apportava alla chiesa di Cristo </a:t>
            </a:r>
            <a:r>
              <a:rPr lang="es-ES" b="1" dirty="0"/>
              <a:t>(Cl 1:24b; 2 Co 11:28).</a:t>
            </a:r>
          </a:p>
        </p:txBody>
      </p:sp>
      <p:pic>
        <p:nvPicPr>
          <p:cNvPr id="4" name="Imagen 3" descr="Imagen que contiene perro, hombre, tabla, grupo&#10;&#10;El contenido generado por IA puede ser incorrecto.">
            <a:extLst>
              <a:ext uri="{FF2B5EF4-FFF2-40B4-BE49-F238E27FC236}">
                <a16:creationId xmlns:a16="http://schemas.microsoft.com/office/drawing/2014/main" id="{77274124-6AB0-65E7-0120-2DC7121CF5C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3199" y="1467116"/>
            <a:ext cx="3131136" cy="3067170"/>
          </a:xfrm>
          <a:prstGeom prst="rect">
            <a:avLst/>
          </a:prstGeom>
          <a:ln w="38100" cap="sq">
            <a:solidFill>
              <a:srgbClr val="465A98"/>
            </a:solidFill>
            <a:prstDash val="solid"/>
            <a:miter lim="800000"/>
          </a:ln>
          <a:effectLst>
            <a:outerShdw blurRad="50800" dist="38100" dir="2700000" algn="tl" rotWithShape="0">
              <a:srgbClr val="000000">
                <a:alpha val="43000"/>
              </a:srgbClr>
            </a:outerShdw>
          </a:effectLst>
        </p:spPr>
      </p:pic>
      <p:pic>
        <p:nvPicPr>
          <p:cNvPr id="8" name="Imagen 7" descr="Pintura de una persona&#10;&#10;El contenido generado por IA puede ser incorrecto.">
            <a:extLst>
              <a:ext uri="{FF2B5EF4-FFF2-40B4-BE49-F238E27FC236}">
                <a16:creationId xmlns:a16="http://schemas.microsoft.com/office/drawing/2014/main" id="{ACBC3ACC-2621-93EA-F31A-03100E42C14D}"/>
              </a:ext>
            </a:extLst>
          </p:cNvPr>
          <p:cNvPicPr>
            <a:picLocks noChangeAspect="1"/>
          </p:cNvPicPr>
          <p:nvPr/>
        </p:nvPicPr>
        <p:blipFill>
          <a:blip r:embed="rId5" cstate="email"/>
          <a:stretch>
            <a:fillRect/>
          </a:stretch>
        </p:blipFill>
        <p:spPr>
          <a:xfrm>
            <a:off x="10141499" y="4678748"/>
            <a:ext cx="1847301" cy="2034788"/>
          </a:xfrm>
          <a:prstGeom prst="rect">
            <a:avLst/>
          </a:prstGeom>
          <a:ln w="38100" cap="sq">
            <a:solidFill>
              <a:schemeClr val="accent5">
                <a:lumMod val="75000"/>
              </a:schemeClr>
            </a:solidFill>
            <a:prstDash val="solid"/>
            <a:miter lim="800000"/>
          </a:ln>
          <a:effectLst>
            <a:outerShdw blurRad="50800" dist="38100" dir="2700000" algn="tl" rotWithShape="0">
              <a:srgbClr val="000000">
                <a:alpha val="43000"/>
              </a:srgbClr>
            </a:outerShdw>
          </a:effectLst>
        </p:spPr>
      </p:pic>
      <p:pic>
        <p:nvPicPr>
          <p:cNvPr id="10" name="Imagen 9" descr="Imagen que contiene texto, foto, grupo, hombre&#10;&#10;El contenido generado por IA puede ser incorrecto.">
            <a:extLst>
              <a:ext uri="{FF2B5EF4-FFF2-40B4-BE49-F238E27FC236}">
                <a16:creationId xmlns:a16="http://schemas.microsoft.com/office/drawing/2014/main" id="{E2D236A5-9AB7-0F14-CFBD-B1C003252C39}"/>
              </a:ext>
            </a:extLst>
          </p:cNvPr>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9293225" y="1459913"/>
            <a:ext cx="2695575" cy="3074373"/>
          </a:xfrm>
          <a:prstGeom prst="rect">
            <a:avLst/>
          </a:prstGeom>
          <a:solidFill>
            <a:srgbClr val="FFFFFF">
              <a:shade val="85000"/>
            </a:srgbClr>
          </a:solidFill>
          <a:ln w="88900" cap="sq">
            <a:solidFill>
              <a:srgbClr val="76483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CuadroTexto 11">
            <a:extLst>
              <a:ext uri="{FF2B5EF4-FFF2-40B4-BE49-F238E27FC236}">
                <a16:creationId xmlns:a16="http://schemas.microsoft.com/office/drawing/2014/main" id="{730F703C-8C91-47F8-404C-C7B61DA7087D}"/>
              </a:ext>
            </a:extLst>
          </p:cNvPr>
          <p:cNvSpPr txBox="1"/>
          <p:nvPr/>
        </p:nvSpPr>
        <p:spPr>
          <a:xfrm>
            <a:off x="130588" y="4716980"/>
            <a:ext cx="9836152" cy="923330"/>
          </a:xfrm>
          <a:prstGeom prst="rect">
            <a:avLst/>
          </a:prstGeom>
          <a:noFill/>
        </p:spPr>
        <p:txBody>
          <a:bodyPr wrap="square">
            <a:spAutoFit/>
          </a:bodyPr>
          <a:lstStyle/>
          <a:p>
            <a:pPr>
              <a:spcBef>
                <a:spcPts val="600"/>
              </a:spcBef>
            </a:pPr>
            <a:r>
              <a:rPr lang="it-IT" b="1" dirty="0"/>
              <a:t>Nella sua lettera ai Filippesi, Paolo chiarisce che, per il momento, non si aspettava di esaltare Gesù con la sua morte, ma sperava, grazie alle preghiere della chiesa e all'opera dello Spirito Santo, di essere liberato e di continuare a servire Cristo con la sua vita </a:t>
            </a:r>
            <a:r>
              <a:rPr lang="es-ES" b="1" dirty="0"/>
              <a:t>(</a:t>
            </a:r>
            <a:r>
              <a:rPr lang="es-ES" b="1" dirty="0" err="1"/>
              <a:t>Fl</a:t>
            </a:r>
            <a:r>
              <a:rPr lang="es-ES" b="1" dirty="0"/>
              <a:t> 1:19,25,26).</a:t>
            </a:r>
          </a:p>
        </p:txBody>
      </p:sp>
      <p:sp>
        <p:nvSpPr>
          <p:cNvPr id="7" name="CuadroTexto 6">
            <a:extLst>
              <a:ext uri="{FF2B5EF4-FFF2-40B4-BE49-F238E27FC236}">
                <a16:creationId xmlns:a16="http://schemas.microsoft.com/office/drawing/2014/main" id="{ADFEB025-3047-918B-9617-B0F0BEC568CF}"/>
              </a:ext>
            </a:extLst>
          </p:cNvPr>
          <p:cNvSpPr txBox="1"/>
          <p:nvPr/>
        </p:nvSpPr>
        <p:spPr>
          <a:xfrm>
            <a:off x="3507921" y="3652331"/>
            <a:ext cx="5645604" cy="646331"/>
          </a:xfrm>
          <a:prstGeom prst="rect">
            <a:avLst/>
          </a:prstGeom>
          <a:noFill/>
        </p:spPr>
        <p:txBody>
          <a:bodyPr wrap="square">
            <a:spAutoFit/>
          </a:bodyPr>
          <a:lstStyle/>
          <a:p>
            <a:pPr>
              <a:spcBef>
                <a:spcPts val="600"/>
              </a:spcBef>
            </a:pPr>
            <a:r>
              <a:rPr lang="it-IT" b="1" dirty="0"/>
              <a:t>Imitando Gesù nella sua sofferenza – e persino nella sua morte – Cristo era esaltato in Paolo </a:t>
            </a:r>
            <a:r>
              <a:rPr lang="es-ES" b="1" dirty="0"/>
              <a:t>(</a:t>
            </a:r>
            <a:r>
              <a:rPr lang="es-ES" b="1" dirty="0" err="1"/>
              <a:t>Fl</a:t>
            </a:r>
            <a:r>
              <a:rPr lang="es-ES" b="1" dirty="0"/>
              <a:t> 1:20).</a:t>
            </a:r>
          </a:p>
        </p:txBody>
      </p:sp>
      <p:sp>
        <p:nvSpPr>
          <p:cNvPr id="11" name="CuadroTexto 10">
            <a:extLst>
              <a:ext uri="{FF2B5EF4-FFF2-40B4-BE49-F238E27FC236}">
                <a16:creationId xmlns:a16="http://schemas.microsoft.com/office/drawing/2014/main" id="{2CE9D845-D687-8C44-B629-793DDBA55EFA}"/>
              </a:ext>
            </a:extLst>
          </p:cNvPr>
          <p:cNvSpPr txBox="1"/>
          <p:nvPr/>
        </p:nvSpPr>
        <p:spPr>
          <a:xfrm>
            <a:off x="130588" y="5784772"/>
            <a:ext cx="10040258" cy="923330"/>
          </a:xfrm>
          <a:prstGeom prst="rect">
            <a:avLst/>
          </a:prstGeom>
          <a:noFill/>
        </p:spPr>
        <p:txBody>
          <a:bodyPr wrap="square">
            <a:spAutoFit/>
          </a:bodyPr>
          <a:lstStyle/>
          <a:p>
            <a:pPr>
              <a:spcBef>
                <a:spcPts val="600"/>
              </a:spcBef>
            </a:pPr>
            <a:r>
              <a:rPr lang="it-IT" b="1" dirty="0"/>
              <a:t>A causa del male che imperversa nel nostro mondo, vivere come Cristo ha vissuto implica – in molti casi – soffrire come Cristo ha sofferto e, in alcuni casi, morire come Cristo è morto </a:t>
            </a:r>
            <a:r>
              <a:rPr lang="es-ES" b="1" dirty="0"/>
              <a:t>(2 Ti 3:12).</a:t>
            </a:r>
          </a:p>
        </p:txBody>
      </p:sp>
    </p:spTree>
    <p:extLst>
      <p:ext uri="{BB962C8B-B14F-4D97-AF65-F5344CB8AC3E}">
        <p14:creationId xmlns:p14="http://schemas.microsoft.com/office/powerpoint/2010/main" val="2047299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out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5"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24" dur="1000" fill="hold"/>
                                        <p:tgtEl>
                                          <p:spTgt spid="4"/>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4"/>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strips(downLeft)">
                                      <p:cBhvr>
                                        <p:cTn id="42" dur="500"/>
                                        <p:tgtEl>
                                          <p:spTgt spid="10"/>
                                        </p:tgtEl>
                                      </p:cBhvr>
                                    </p:animEffect>
                                  </p:childTnLst>
                                </p:cTn>
                              </p:par>
                            </p:childTnLst>
                          </p:cTn>
                        </p:par>
                        <p:par>
                          <p:cTn id="43" fill="hold">
                            <p:stCondLst>
                              <p:cond delay="500"/>
                            </p:stCondLst>
                            <p:childTnLst>
                              <p:par>
                                <p:cTn id="44" presetID="2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childTnLst>
                          </p:cTn>
                        </p:par>
                      </p:childTnLst>
                    </p:cTn>
                  </p:par>
                  <p:par>
                    <p:cTn id="47" fill="hold">
                      <p:stCondLst>
                        <p:cond delay="indefinite"/>
                      </p:stCondLst>
                      <p:childTnLst>
                        <p:par>
                          <p:cTn id="48" fill="hold">
                            <p:stCondLst>
                              <p:cond delay="0"/>
                            </p:stCondLst>
                            <p:childTnLst>
                              <p:par>
                                <p:cTn id="49" presetID="37" presetClass="entr" presetSubtype="0"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900" decel="100000" fill="hold"/>
                                        <p:tgtEl>
                                          <p:spTgt spid="11"/>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1000"/>
                                        <p:tgtEl>
                                          <p:spTgt spid="8"/>
                                        </p:tgtEl>
                                      </p:cBhvr>
                                    </p:animEffect>
                                    <p:anim calcmode="lin" valueType="num">
                                      <p:cBhvr>
                                        <p:cTn id="58" dur="1000" fill="hold"/>
                                        <p:tgtEl>
                                          <p:spTgt spid="8"/>
                                        </p:tgtEl>
                                        <p:attrNameLst>
                                          <p:attrName>ppt_x</p:attrName>
                                        </p:attrNameLst>
                                      </p:cBhvr>
                                      <p:tavLst>
                                        <p:tav tm="0">
                                          <p:val>
                                            <p:strVal val="#ppt_x"/>
                                          </p:val>
                                        </p:tav>
                                        <p:tav tm="100000">
                                          <p:val>
                                            <p:strVal val="#ppt_x"/>
                                          </p:val>
                                        </p:tav>
                                      </p:tavLst>
                                    </p:anim>
                                    <p:anim calcmode="lin" valueType="num">
                                      <p:cBhvr>
                                        <p:cTn id="59" dur="900" decel="100000" fill="hold"/>
                                        <p:tgtEl>
                                          <p:spTgt spid="8"/>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2" grpId="0"/>
      <p:bldP spid="7"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alphaModFix amt="53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074" name="Picture 2" descr="C:\DATOS PC CLAUDIO\IGLESIA\Escuela Sabatica - ppt lecciones\2026\1 TRIMESTRE\leccion 3\Immagine5.jpg"/>
          <p:cNvPicPr>
            <a:picLocks noChangeAspect="1" noChangeArrowheads="1"/>
          </p:cNvPicPr>
          <p:nvPr/>
        </p:nvPicPr>
        <p:blipFill>
          <a:blip r:embed="rId3" cstate="email"/>
          <a:srcRect/>
          <a:stretch>
            <a:fillRect/>
          </a:stretch>
        </p:blipFill>
        <p:spPr bwMode="auto">
          <a:xfrm>
            <a:off x="10883" y="10883"/>
            <a:ext cx="12181117" cy="1045028"/>
          </a:xfrm>
          <a:prstGeom prst="rect">
            <a:avLst/>
          </a:prstGeom>
          <a:noFill/>
        </p:spPr>
      </p:pic>
      <p:sp>
        <p:nvSpPr>
          <p:cNvPr id="3" name="CuadroTexto 2">
            <a:extLst>
              <a:ext uri="{FF2B5EF4-FFF2-40B4-BE49-F238E27FC236}">
                <a16:creationId xmlns:a16="http://schemas.microsoft.com/office/drawing/2014/main" id="{778E344E-BCA5-560B-BB57-43533D1A6FBE}"/>
              </a:ext>
            </a:extLst>
          </p:cNvPr>
          <p:cNvSpPr txBox="1"/>
          <p:nvPr/>
        </p:nvSpPr>
        <p:spPr>
          <a:xfrm>
            <a:off x="0" y="0"/>
            <a:ext cx="12192000" cy="769441"/>
          </a:xfrm>
          <a:prstGeom prst="rect">
            <a:avLst/>
          </a:prstGeom>
          <a:noFill/>
        </p:spPr>
        <p:txBody>
          <a:bodyPr wrap="square">
            <a:spAutoFit/>
          </a:bodyPr>
          <a:lstStyle/>
          <a:p>
            <a:pPr algn="ctr"/>
            <a:r>
              <a:rPr lang="es-ES" sz="4400" b="1" spc="50" dirty="0">
                <a:ln w="9525" cmpd="sng">
                  <a:solidFill>
                    <a:schemeClr val="accent1"/>
                  </a:solidFill>
                  <a:prstDash val="solid"/>
                </a:ln>
                <a:solidFill>
                  <a:srgbClr val="70AD47">
                    <a:tint val="1000"/>
                  </a:srgbClr>
                </a:solidFill>
                <a:effectLst>
                  <a:glow rad="63500">
                    <a:schemeClr val="accent1">
                      <a:lumMod val="75000"/>
                      <a:alpha val="40000"/>
                    </a:schemeClr>
                  </a:glow>
                </a:effectLst>
              </a:rPr>
              <a:t>VIVERE O MORIRE PER CRISTO </a:t>
            </a:r>
          </a:p>
        </p:txBody>
      </p:sp>
      <p:sp>
        <p:nvSpPr>
          <p:cNvPr id="5" name="CuadroTexto 4">
            <a:extLst>
              <a:ext uri="{FF2B5EF4-FFF2-40B4-BE49-F238E27FC236}">
                <a16:creationId xmlns:a16="http://schemas.microsoft.com/office/drawing/2014/main" id="{599B2653-45FB-144C-F1B0-64F843EEAE86}"/>
              </a:ext>
            </a:extLst>
          </p:cNvPr>
          <p:cNvSpPr txBox="1"/>
          <p:nvPr/>
        </p:nvSpPr>
        <p:spPr>
          <a:xfrm>
            <a:off x="1490662" y="662672"/>
            <a:ext cx="9210675" cy="369332"/>
          </a:xfrm>
          <a:prstGeom prst="rect">
            <a:avLst/>
          </a:prstGeom>
          <a:noFill/>
        </p:spPr>
        <p:txBody>
          <a:bodyPr wrap="square">
            <a:spAutoFit/>
          </a:bodyPr>
          <a:lstStyle/>
          <a:p>
            <a:pPr algn="ctr"/>
            <a:r>
              <a:rPr lang="es-ES" b="1" dirty="0">
                <a:solidFill>
                  <a:schemeClr val="accent4">
                    <a:lumMod val="40000"/>
                    <a:lumOff val="60000"/>
                  </a:schemeClr>
                </a:solidFill>
                <a:effectLst>
                  <a:glow rad="127000">
                    <a:srgbClr val="652593"/>
                  </a:glow>
                  <a:outerShdw blurRad="38100" dist="38100" dir="2700000" algn="tl">
                    <a:srgbClr val="000000">
                      <a:alpha val="43137"/>
                    </a:srgbClr>
                  </a:outerShdw>
                </a:effectLst>
                <a:latin typeface="Comic Sans MS" panose="030F0702030302020204" pitchFamily="66" charset="0"/>
              </a:rPr>
              <a:t>“</a:t>
            </a:r>
            <a:r>
              <a:rPr lang="it-IT" b="1" dirty="0">
                <a:solidFill>
                  <a:schemeClr val="accent4">
                    <a:lumMod val="40000"/>
                    <a:lumOff val="60000"/>
                  </a:schemeClr>
                </a:solidFill>
                <a:effectLst>
                  <a:glow rad="127000">
                    <a:srgbClr val="652593"/>
                  </a:glow>
                  <a:outerShdw blurRad="38100" dist="38100" dir="2700000" algn="tl">
                    <a:srgbClr val="000000">
                      <a:alpha val="43137"/>
                    </a:srgbClr>
                  </a:outerShdw>
                </a:effectLst>
                <a:latin typeface="Comic Sans MS" panose="030F0702030302020204" pitchFamily="66" charset="0"/>
              </a:rPr>
              <a:t>Per me infatti il vivere è Cristo, e il morire guadagno</a:t>
            </a:r>
            <a:r>
              <a:rPr lang="es-ES" b="1" dirty="0">
                <a:solidFill>
                  <a:schemeClr val="accent4">
                    <a:lumMod val="40000"/>
                    <a:lumOff val="60000"/>
                  </a:schemeClr>
                </a:solidFill>
                <a:effectLst>
                  <a:glow rad="127000">
                    <a:srgbClr val="652593"/>
                  </a:glow>
                  <a:outerShdw blurRad="38100" dist="38100" dir="2700000" algn="tl">
                    <a:srgbClr val="000000">
                      <a:alpha val="43137"/>
                    </a:srgbClr>
                  </a:outerShdw>
                </a:effectLst>
                <a:latin typeface="Comic Sans MS" panose="030F0702030302020204" pitchFamily="66" charset="0"/>
              </a:rPr>
              <a:t>” </a:t>
            </a:r>
            <a:r>
              <a:rPr lang="es-ES" sz="1400" b="1" dirty="0">
                <a:solidFill>
                  <a:schemeClr val="accent4">
                    <a:lumMod val="40000"/>
                    <a:lumOff val="60000"/>
                  </a:schemeClr>
                </a:solidFill>
                <a:effectLst>
                  <a:glow rad="127000">
                    <a:srgbClr val="652593"/>
                  </a:glow>
                  <a:outerShdw blurRad="38100" dist="38100" dir="2700000" algn="tl">
                    <a:srgbClr val="000000">
                      <a:alpha val="43137"/>
                    </a:srgbClr>
                  </a:outerShdw>
                </a:effectLst>
                <a:latin typeface="Comic Sans MS" panose="030F0702030302020204" pitchFamily="66" charset="0"/>
              </a:rPr>
              <a:t>(Filippesi 1:21)</a:t>
            </a:r>
          </a:p>
        </p:txBody>
      </p:sp>
      <p:sp>
        <p:nvSpPr>
          <p:cNvPr id="6" name="CuadroTexto 5">
            <a:extLst>
              <a:ext uri="{FF2B5EF4-FFF2-40B4-BE49-F238E27FC236}">
                <a16:creationId xmlns:a16="http://schemas.microsoft.com/office/drawing/2014/main" id="{CEB4F8F5-0033-652D-1453-186A9FF5CFD2}"/>
              </a:ext>
            </a:extLst>
          </p:cNvPr>
          <p:cNvSpPr txBox="1"/>
          <p:nvPr/>
        </p:nvSpPr>
        <p:spPr>
          <a:xfrm>
            <a:off x="4498413" y="1281782"/>
            <a:ext cx="5609150" cy="1200329"/>
          </a:xfrm>
          <a:prstGeom prst="rect">
            <a:avLst/>
          </a:prstGeom>
          <a:noFill/>
        </p:spPr>
        <p:txBody>
          <a:bodyPr wrap="square" rtlCol="0">
            <a:spAutoFit/>
          </a:bodyPr>
          <a:lstStyle/>
          <a:p>
            <a:pPr>
              <a:spcBef>
                <a:spcPts val="600"/>
              </a:spcBef>
            </a:pPr>
            <a:r>
              <a:rPr lang="it-IT" b="1"/>
              <a:t>La radice di ogni sofferenza risiede nella battaglia cosmica che oggi si sta combattendo tra il bene e il male, tra Cristo e Satana.</a:t>
            </a:r>
            <a:endParaRPr lang="es-ES" b="1" dirty="0"/>
          </a:p>
        </p:txBody>
      </p:sp>
      <p:pic>
        <p:nvPicPr>
          <p:cNvPr id="7" name="Imagen 6" descr="Una caricatura de una persona&#10;&#10;El contenido generado por IA puede ser incorrecto.">
            <a:extLst>
              <a:ext uri="{FF2B5EF4-FFF2-40B4-BE49-F238E27FC236}">
                <a16:creationId xmlns:a16="http://schemas.microsoft.com/office/drawing/2014/main" id="{97FB4531-D7B7-FD5D-3579-2410F4024053}"/>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10176386" y="1281782"/>
            <a:ext cx="1851253" cy="2323712"/>
          </a:xfrm>
          <a:prstGeom prst="rect">
            <a:avLst/>
          </a:prstGeom>
          <a:solidFill>
            <a:srgbClr val="FFFFFF">
              <a:shade val="85000"/>
            </a:srgbClr>
          </a:solidFill>
          <a:ln w="57150" cap="sq">
            <a:solidFill>
              <a:schemeClr val="accent3">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Imagen 10" descr="Personas sentadas en una mesa&#10;&#10;El contenido generado por IA puede ser incorrecto.">
            <a:extLst>
              <a:ext uri="{FF2B5EF4-FFF2-40B4-BE49-F238E27FC236}">
                <a16:creationId xmlns:a16="http://schemas.microsoft.com/office/drawing/2014/main" id="{55B9593E-A811-747F-E40B-10B84996DD9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64360" y="1360443"/>
            <a:ext cx="4258852" cy="2395605"/>
          </a:xfrm>
          <a:prstGeom prst="snip2DiagRect">
            <a:avLst>
              <a:gd name="adj1" fmla="val 9850"/>
              <a:gd name="adj2" fmla="val 0"/>
            </a:avLst>
          </a:prstGeom>
          <a:solidFill>
            <a:srgbClr val="FFFFFF">
              <a:shade val="85000"/>
            </a:srgbClr>
          </a:solidFill>
          <a:ln w="38100" cap="sq">
            <a:solidFill>
              <a:schemeClr val="accent1">
                <a:lumMod val="60000"/>
                <a:lumOff val="4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3" name="Imagen 12" descr="Dibujo de una persona&#10;&#10;El contenido generado por IA puede ser incorrecto.">
            <a:extLst>
              <a:ext uri="{FF2B5EF4-FFF2-40B4-BE49-F238E27FC236}">
                <a16:creationId xmlns:a16="http://schemas.microsoft.com/office/drawing/2014/main" id="{BA625D81-8326-52CB-4F5B-03FC206CB369}"/>
              </a:ext>
            </a:extLst>
          </p:cNvPr>
          <p:cNvPicPr>
            <a:picLocks noChangeAspect="1"/>
          </p:cNvPicPr>
          <p:nvPr/>
        </p:nvPicPr>
        <p:blipFill>
          <a:blip r:embed="rId6" cstate="email"/>
          <a:stretch>
            <a:fillRect/>
          </a:stretch>
        </p:blipFill>
        <p:spPr>
          <a:xfrm>
            <a:off x="238093" y="4064033"/>
            <a:ext cx="4111386" cy="2555727"/>
          </a:xfrm>
          <a:prstGeom prst="snip2DiagRect">
            <a:avLst>
              <a:gd name="adj1" fmla="val 0"/>
              <a:gd name="adj2" fmla="val 8588"/>
            </a:avLst>
          </a:prstGeom>
          <a:solidFill>
            <a:srgbClr val="FFFFFF">
              <a:shade val="85000"/>
            </a:srgbClr>
          </a:solidFill>
          <a:ln w="38100" cap="sq">
            <a:solidFill>
              <a:schemeClr val="accent2"/>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5" name="CuadroTexto 14">
            <a:extLst>
              <a:ext uri="{FF2B5EF4-FFF2-40B4-BE49-F238E27FC236}">
                <a16:creationId xmlns:a16="http://schemas.microsoft.com/office/drawing/2014/main" id="{F8245A93-8F27-E7B1-C036-139684C3E5AD}"/>
              </a:ext>
            </a:extLst>
          </p:cNvPr>
          <p:cNvSpPr txBox="1"/>
          <p:nvPr/>
        </p:nvSpPr>
        <p:spPr>
          <a:xfrm>
            <a:off x="4498410" y="3788898"/>
            <a:ext cx="7460406" cy="646331"/>
          </a:xfrm>
          <a:prstGeom prst="rect">
            <a:avLst/>
          </a:prstGeom>
          <a:noFill/>
        </p:spPr>
        <p:txBody>
          <a:bodyPr wrap="square">
            <a:spAutoFit/>
          </a:bodyPr>
          <a:lstStyle/>
          <a:p>
            <a:pPr>
              <a:spcBef>
                <a:spcPts val="600"/>
              </a:spcBef>
            </a:pPr>
            <a:r>
              <a:rPr lang="it-IT" b="1" dirty="0"/>
              <a:t>Ma noi usiamo armi come la verità e la giustizia (2 Co 6:4-7). Armi potenti «per abbattere le fortezze» </a:t>
            </a:r>
            <a:r>
              <a:rPr lang="es-ES" b="1" dirty="0"/>
              <a:t>(2 Co 10:3-5).</a:t>
            </a:r>
          </a:p>
        </p:txBody>
      </p:sp>
      <p:sp>
        <p:nvSpPr>
          <p:cNvPr id="17" name="CuadroTexto 16">
            <a:extLst>
              <a:ext uri="{FF2B5EF4-FFF2-40B4-BE49-F238E27FC236}">
                <a16:creationId xmlns:a16="http://schemas.microsoft.com/office/drawing/2014/main" id="{DC7C9449-4796-1F1A-A2E7-BE62D6C3F01B}"/>
              </a:ext>
            </a:extLst>
          </p:cNvPr>
          <p:cNvSpPr txBox="1"/>
          <p:nvPr/>
        </p:nvSpPr>
        <p:spPr>
          <a:xfrm>
            <a:off x="4498411" y="4678925"/>
            <a:ext cx="6075573" cy="923330"/>
          </a:xfrm>
          <a:prstGeom prst="rect">
            <a:avLst/>
          </a:prstGeom>
          <a:noFill/>
        </p:spPr>
        <p:txBody>
          <a:bodyPr wrap="square">
            <a:spAutoFit/>
          </a:bodyPr>
          <a:lstStyle/>
          <a:p>
            <a:pPr>
              <a:spcBef>
                <a:spcPts val="600"/>
              </a:spcBef>
            </a:pPr>
            <a:r>
              <a:rPr lang="it-IT" b="1" dirty="0"/>
              <a:t>Ma cosa succede quando, nella battaglia, il risultato è la morte del giusto? Secondo Paolo, questo si traduce in un guadagno per noi </a:t>
            </a:r>
            <a:r>
              <a:rPr lang="es-ES" b="1" dirty="0"/>
              <a:t>(</a:t>
            </a:r>
            <a:r>
              <a:rPr lang="es-ES" b="1" dirty="0" err="1"/>
              <a:t>Fl</a:t>
            </a:r>
            <a:r>
              <a:rPr lang="es-ES" b="1" dirty="0"/>
              <a:t> 1:21).</a:t>
            </a:r>
          </a:p>
        </p:txBody>
      </p:sp>
      <p:pic>
        <p:nvPicPr>
          <p:cNvPr id="19" name="Imagen 18" descr="Imagen que contiene persona, hombre, montar a caballo, joven&#10;&#10;El contenido generado por IA puede ser incorrecto.">
            <a:extLst>
              <a:ext uri="{FF2B5EF4-FFF2-40B4-BE49-F238E27FC236}">
                <a16:creationId xmlns:a16="http://schemas.microsoft.com/office/drawing/2014/main" id="{EF6FEA52-C68D-C286-B087-E5B9D4F35DCD}"/>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a:fillRect/>
          </a:stretch>
        </p:blipFill>
        <p:spPr>
          <a:xfrm>
            <a:off x="10642808" y="4649594"/>
            <a:ext cx="1443360" cy="2015936"/>
          </a:xfrm>
          <a:prstGeom prst="rect">
            <a:avLst/>
          </a:prstGeom>
          <a:ln w="38100">
            <a:solidFill>
              <a:schemeClr val="accent4">
                <a:lumMod val="60000"/>
                <a:lumOff val="40000"/>
              </a:schemeClr>
            </a:solidFill>
          </a:ln>
          <a:effectLst>
            <a:outerShdw blurRad="50800" dist="38100" dir="2700000" algn="tl" rotWithShape="0">
              <a:prstClr val="black">
                <a:alpha val="40000"/>
              </a:prstClr>
            </a:outerShdw>
          </a:effectLst>
        </p:spPr>
      </p:pic>
      <p:sp>
        <p:nvSpPr>
          <p:cNvPr id="4" name="CuadroTexto 3">
            <a:extLst>
              <a:ext uri="{FF2B5EF4-FFF2-40B4-BE49-F238E27FC236}">
                <a16:creationId xmlns:a16="http://schemas.microsoft.com/office/drawing/2014/main" id="{9641B137-7AA2-65BC-145F-76FBAC88EF09}"/>
              </a:ext>
            </a:extLst>
          </p:cNvPr>
          <p:cNvSpPr txBox="1"/>
          <p:nvPr/>
        </p:nvSpPr>
        <p:spPr>
          <a:xfrm>
            <a:off x="4498411" y="2311571"/>
            <a:ext cx="5677974" cy="1200329"/>
          </a:xfrm>
          <a:prstGeom prst="rect">
            <a:avLst/>
          </a:prstGeom>
          <a:noFill/>
        </p:spPr>
        <p:txBody>
          <a:bodyPr wrap="square">
            <a:spAutoFit/>
          </a:bodyPr>
          <a:lstStyle/>
          <a:p>
            <a:pPr>
              <a:spcBef>
                <a:spcPts val="600"/>
              </a:spcBef>
            </a:pPr>
            <a:r>
              <a:rPr lang="it-IT" b="1" dirty="0"/>
              <a:t>Questa è una guerra spirituale, che deve essere combattuta con armi spirituali.  I seguaci del nemico usano armi illecite per i cristiani (menzogne, critiche, pressioni di gruppo</a:t>
            </a:r>
            <a:r>
              <a:rPr lang="es-ES" b="1" dirty="0"/>
              <a:t>, …).</a:t>
            </a:r>
          </a:p>
        </p:txBody>
      </p:sp>
      <p:sp>
        <p:nvSpPr>
          <p:cNvPr id="9" name="CuadroTexto 8">
            <a:extLst>
              <a:ext uri="{FF2B5EF4-FFF2-40B4-BE49-F238E27FC236}">
                <a16:creationId xmlns:a16="http://schemas.microsoft.com/office/drawing/2014/main" id="{F8B5176E-8645-2DE4-59F3-116327B022B7}"/>
              </a:ext>
            </a:extLst>
          </p:cNvPr>
          <p:cNvSpPr txBox="1"/>
          <p:nvPr/>
        </p:nvSpPr>
        <p:spPr>
          <a:xfrm>
            <a:off x="4498411" y="5708713"/>
            <a:ext cx="6075573" cy="646331"/>
          </a:xfrm>
          <a:prstGeom prst="rect">
            <a:avLst/>
          </a:prstGeom>
          <a:noFill/>
        </p:spPr>
        <p:txBody>
          <a:bodyPr wrap="square">
            <a:spAutoFit/>
          </a:bodyPr>
          <a:lstStyle/>
          <a:p>
            <a:pPr>
              <a:spcBef>
                <a:spcPts val="600"/>
              </a:spcBef>
            </a:pPr>
            <a:r>
              <a:rPr lang="it-IT" b="1" dirty="0"/>
              <a:t>La morte pone chi è fedele a Cristo fuori dalla portata del nemico e libera da ogni afflizione </a:t>
            </a:r>
            <a:r>
              <a:rPr lang="es-ES" b="1" dirty="0"/>
              <a:t>(Pr 14:32; </a:t>
            </a:r>
            <a:r>
              <a:rPr lang="es-ES" b="1" dirty="0" err="1"/>
              <a:t>Is</a:t>
            </a:r>
            <a:r>
              <a:rPr lang="es-ES" b="1" dirty="0"/>
              <a:t> 57:1).</a:t>
            </a:r>
          </a:p>
        </p:txBody>
      </p:sp>
    </p:spTree>
    <p:extLst>
      <p:ext uri="{BB962C8B-B14F-4D97-AF65-F5344CB8AC3E}">
        <p14:creationId xmlns:p14="http://schemas.microsoft.com/office/powerpoint/2010/main" val="3552164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49" presetClass="entr" presetSubtype="0"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 calcmode="lin" valueType="num">
                                      <p:cBhvr>
                                        <p:cTn id="18" dur="500" fill="hold"/>
                                        <p:tgtEl>
                                          <p:spTgt spid="5"/>
                                        </p:tgtEl>
                                        <p:attrNameLst>
                                          <p:attrName>style.rotation</p:attrName>
                                        </p:attrNameLst>
                                      </p:cBhvr>
                                      <p:tavLst>
                                        <p:tav tm="0">
                                          <p:val>
                                            <p:fltVal val="360"/>
                                          </p:val>
                                        </p:tav>
                                        <p:tav tm="100000">
                                          <p:val>
                                            <p:fltVal val="0"/>
                                          </p:val>
                                        </p:tav>
                                      </p:tavLst>
                                    </p:anim>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900" decel="100000" fill="hold"/>
                                        <p:tgtEl>
                                          <p:spTgt spid="6"/>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8" presetID="37" presetClass="entr" presetSubtype="0" fill="hold"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900" decel="100000" fill="hold"/>
                                        <p:tgtEl>
                                          <p:spTgt spid="7"/>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9" presetClass="entr" presetSubtype="0" decel="100000" fill="hold" nodeType="click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 calcmode="lin" valueType="num">
                                      <p:cBhvr>
                                        <p:cTn id="40" dur="500" fill="hold"/>
                                        <p:tgtEl>
                                          <p:spTgt spid="11"/>
                                        </p:tgtEl>
                                        <p:attrNameLst>
                                          <p:attrName>style.rotation</p:attrName>
                                        </p:attrNameLst>
                                      </p:cBhvr>
                                      <p:tavLst>
                                        <p:tav tm="0">
                                          <p:val>
                                            <p:fltVal val="360"/>
                                          </p:val>
                                        </p:tav>
                                        <p:tav tm="100000">
                                          <p:val>
                                            <p:fltVal val="0"/>
                                          </p:val>
                                        </p:tav>
                                      </p:tavLst>
                                    </p:anim>
                                    <p:animEffect transition="in" filter="fade">
                                      <p:cBhvr>
                                        <p:cTn id="41" dur="500"/>
                                        <p:tgtEl>
                                          <p:spTgt spid="11"/>
                                        </p:tgtEl>
                                      </p:cBhvr>
                                    </p:animEffect>
                                  </p:childTnLst>
                                </p:cTn>
                              </p:par>
                            </p:childTnLst>
                          </p:cTn>
                        </p:par>
                        <p:par>
                          <p:cTn id="42" fill="hold">
                            <p:stCondLst>
                              <p:cond delay="50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childTnLst>
                    </p:cTn>
                  </p:par>
                  <p:par>
                    <p:cTn id="46" fill="hold">
                      <p:stCondLst>
                        <p:cond delay="indefinite"/>
                      </p:stCondLst>
                      <p:childTnLst>
                        <p:par>
                          <p:cTn id="47" fill="hold">
                            <p:stCondLst>
                              <p:cond delay="0"/>
                            </p:stCondLst>
                            <p:childTnLst>
                              <p:par>
                                <p:cTn id="48" presetID="49" presetClass="entr" presetSubtype="0" decel="100000" fill="hold" nodeType="click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 calcmode="lin" valueType="num">
                                      <p:cBhvr>
                                        <p:cTn id="52" dur="500" fill="hold"/>
                                        <p:tgtEl>
                                          <p:spTgt spid="13"/>
                                        </p:tgtEl>
                                        <p:attrNameLst>
                                          <p:attrName>style.rotation</p:attrName>
                                        </p:attrNameLst>
                                      </p:cBhvr>
                                      <p:tavLst>
                                        <p:tav tm="0">
                                          <p:val>
                                            <p:fltVal val="360"/>
                                          </p:val>
                                        </p:tav>
                                        <p:tav tm="100000">
                                          <p:val>
                                            <p:fltVal val="0"/>
                                          </p:val>
                                        </p:tav>
                                      </p:tavLst>
                                    </p:anim>
                                    <p:animEffect transition="in" filter="fade">
                                      <p:cBhvr>
                                        <p:cTn id="53" dur="500"/>
                                        <p:tgtEl>
                                          <p:spTgt spid="13"/>
                                        </p:tgtEl>
                                      </p:cBhvr>
                                    </p:animEffect>
                                  </p:childTnLst>
                                </p:cTn>
                              </p:par>
                            </p:childTnLst>
                          </p:cTn>
                        </p:par>
                        <p:par>
                          <p:cTn id="54" fill="hold">
                            <p:stCondLst>
                              <p:cond delay="500"/>
                            </p:stCondLst>
                            <p:childTnLst>
                              <p:par>
                                <p:cTn id="55" presetID="22" presetClass="entr" presetSubtype="8"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left)">
                                      <p:cBhvr>
                                        <p:cTn id="57" dur="500"/>
                                        <p:tgtEl>
                                          <p:spTgt spid="15"/>
                                        </p:tgtEl>
                                      </p:cBhvr>
                                    </p:animEffect>
                                  </p:childTnLst>
                                </p:cTn>
                              </p:par>
                            </p:childTnLst>
                          </p:cTn>
                        </p:par>
                      </p:childTnLst>
                    </p:cTn>
                  </p:par>
                  <p:par>
                    <p:cTn id="58" fill="hold">
                      <p:stCondLst>
                        <p:cond delay="indefinite"/>
                      </p:stCondLst>
                      <p:childTnLst>
                        <p:par>
                          <p:cTn id="59" fill="hold">
                            <p:stCondLst>
                              <p:cond delay="0"/>
                            </p:stCondLst>
                            <p:childTnLst>
                              <p:par>
                                <p:cTn id="60" presetID="31" presetClass="entr" presetSubtype="0" fill="hold" nodeType="click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1000" fill="hold"/>
                                        <p:tgtEl>
                                          <p:spTgt spid="19"/>
                                        </p:tgtEl>
                                        <p:attrNameLst>
                                          <p:attrName>ppt_w</p:attrName>
                                        </p:attrNameLst>
                                      </p:cBhvr>
                                      <p:tavLst>
                                        <p:tav tm="0">
                                          <p:val>
                                            <p:fltVal val="0"/>
                                          </p:val>
                                        </p:tav>
                                        <p:tav tm="100000">
                                          <p:val>
                                            <p:strVal val="#ppt_w"/>
                                          </p:val>
                                        </p:tav>
                                      </p:tavLst>
                                    </p:anim>
                                    <p:anim calcmode="lin" valueType="num">
                                      <p:cBhvr>
                                        <p:cTn id="63" dur="1000" fill="hold"/>
                                        <p:tgtEl>
                                          <p:spTgt spid="19"/>
                                        </p:tgtEl>
                                        <p:attrNameLst>
                                          <p:attrName>ppt_h</p:attrName>
                                        </p:attrNameLst>
                                      </p:cBhvr>
                                      <p:tavLst>
                                        <p:tav tm="0">
                                          <p:val>
                                            <p:fltVal val="0"/>
                                          </p:val>
                                        </p:tav>
                                        <p:tav tm="100000">
                                          <p:val>
                                            <p:strVal val="#ppt_h"/>
                                          </p:val>
                                        </p:tav>
                                      </p:tavLst>
                                    </p:anim>
                                    <p:anim calcmode="lin" valueType="num">
                                      <p:cBhvr>
                                        <p:cTn id="64" dur="1000" fill="hold"/>
                                        <p:tgtEl>
                                          <p:spTgt spid="19"/>
                                        </p:tgtEl>
                                        <p:attrNameLst>
                                          <p:attrName>style.rotation</p:attrName>
                                        </p:attrNameLst>
                                      </p:cBhvr>
                                      <p:tavLst>
                                        <p:tav tm="0">
                                          <p:val>
                                            <p:fltVal val="90"/>
                                          </p:val>
                                        </p:tav>
                                        <p:tav tm="100000">
                                          <p:val>
                                            <p:fltVal val="0"/>
                                          </p:val>
                                        </p:tav>
                                      </p:tavLst>
                                    </p:anim>
                                    <p:animEffect transition="in" filter="fade">
                                      <p:cBhvr>
                                        <p:cTn id="65" dur="1000"/>
                                        <p:tgtEl>
                                          <p:spTgt spid="19"/>
                                        </p:tgtEl>
                                      </p:cBhvr>
                                    </p:animEffect>
                                  </p:childTnLst>
                                </p:cTn>
                              </p:par>
                            </p:childTnLst>
                          </p:cTn>
                        </p:par>
                        <p:par>
                          <p:cTn id="66" fill="hold">
                            <p:stCondLst>
                              <p:cond delay="10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left)">
                                      <p:cBhvr>
                                        <p:cTn id="7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5" grpId="0"/>
      <p:bldP spid="17" grpId="0"/>
      <p:bldP spid="4"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alphaModFix amt="43000"/>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4BC74D47-2449-D61A-8194-A2AA36FA0EAB}"/>
            </a:ext>
          </a:extLst>
        </p:cNvPr>
        <p:cNvGrpSpPr/>
        <p:nvPr/>
      </p:nvGrpSpPr>
      <p:grpSpPr>
        <a:xfrm>
          <a:off x="0" y="0"/>
          <a:ext cx="0" cy="0"/>
          <a:chOff x="0" y="0"/>
          <a:chExt cx="0" cy="0"/>
        </a:xfrm>
      </p:grpSpPr>
      <p:pic>
        <p:nvPicPr>
          <p:cNvPr id="4098" name="Picture 2" descr="C:\DATOS PC CLAUDIO\IGLESIA\Escuela Sabatica - ppt lecciones\2026\1 TRIMESTRE\leccion 3\Immagine7.jpg"/>
          <p:cNvPicPr>
            <a:picLocks noChangeAspect="1" noChangeArrowheads="1"/>
          </p:cNvPicPr>
          <p:nvPr/>
        </p:nvPicPr>
        <p:blipFill>
          <a:blip r:embed="rId3" cstate="email"/>
          <a:srcRect/>
          <a:stretch>
            <a:fillRect/>
          </a:stretch>
        </p:blipFill>
        <p:spPr bwMode="auto">
          <a:xfrm>
            <a:off x="0" y="0"/>
            <a:ext cx="12192000" cy="1328057"/>
          </a:xfrm>
          <a:prstGeom prst="rect">
            <a:avLst/>
          </a:prstGeom>
          <a:noFill/>
        </p:spPr>
      </p:pic>
      <p:sp>
        <p:nvSpPr>
          <p:cNvPr id="3" name="CuadroTexto 2">
            <a:extLst>
              <a:ext uri="{FF2B5EF4-FFF2-40B4-BE49-F238E27FC236}">
                <a16:creationId xmlns:a16="http://schemas.microsoft.com/office/drawing/2014/main" id="{D1AB753B-6521-4081-3CAB-885A3853951F}"/>
              </a:ext>
            </a:extLst>
          </p:cNvPr>
          <p:cNvSpPr txBox="1"/>
          <p:nvPr/>
        </p:nvSpPr>
        <p:spPr>
          <a:xfrm>
            <a:off x="0" y="0"/>
            <a:ext cx="12192000" cy="769441"/>
          </a:xfrm>
          <a:prstGeom prst="rect">
            <a:avLst/>
          </a:prstGeom>
          <a:noFill/>
        </p:spPr>
        <p:txBody>
          <a:bodyPr wrap="square">
            <a:spAutoFit/>
            <a:scene3d>
              <a:camera prst="orthographicFront"/>
              <a:lightRig rig="threePt" dir="t"/>
            </a:scene3d>
            <a:sp3d extrusionH="57150">
              <a:bevelT w="69850" h="38100" prst="cross"/>
            </a:sp3d>
          </a:bodyPr>
          <a:lstStyle/>
          <a:p>
            <a:pPr algn="ctr"/>
            <a:r>
              <a:rPr lang="es-ES" sz="4400" b="1" spc="30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glow rad="63500">
                    <a:srgbClr val="A82522"/>
                  </a:glow>
                  <a:outerShdw blurRad="38100" dist="38100" dir="2700000" algn="tl">
                    <a:srgbClr val="000000">
                      <a:alpha val="43137"/>
                    </a:srgbClr>
                  </a:outerShdw>
                </a:effectLst>
              </a:rPr>
              <a:t>LA DICOTOMIA DI PAOLO </a:t>
            </a:r>
          </a:p>
        </p:txBody>
      </p:sp>
      <p:sp>
        <p:nvSpPr>
          <p:cNvPr id="5" name="CuadroTexto 4">
            <a:extLst>
              <a:ext uri="{FF2B5EF4-FFF2-40B4-BE49-F238E27FC236}">
                <a16:creationId xmlns:a16="http://schemas.microsoft.com/office/drawing/2014/main" id="{01236ED0-9208-C01D-95D0-F5E6BF304721}"/>
              </a:ext>
            </a:extLst>
          </p:cNvPr>
          <p:cNvSpPr txBox="1"/>
          <p:nvPr/>
        </p:nvSpPr>
        <p:spPr>
          <a:xfrm>
            <a:off x="0" y="652373"/>
            <a:ext cx="12192000" cy="646331"/>
          </a:xfrm>
          <a:prstGeom prst="rect">
            <a:avLst/>
          </a:prstGeom>
          <a:noFill/>
        </p:spPr>
        <p:txBody>
          <a:bodyPr wrap="square">
            <a:spAutoFit/>
          </a:bodyPr>
          <a:lstStyle/>
          <a:p>
            <a:pPr algn="ctr"/>
            <a:r>
              <a:rPr lang="es-ES" b="1" dirty="0">
                <a:solidFill>
                  <a:schemeClr val="accent3">
                    <a:lumMod val="60000"/>
                    <a:lumOff val="40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rPr>
              <a:t>“</a:t>
            </a:r>
            <a:r>
              <a:rPr lang="it-IT" b="1" dirty="0">
                <a:solidFill>
                  <a:schemeClr val="accent3">
                    <a:lumMod val="60000"/>
                    <a:lumOff val="40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rPr>
              <a:t>Perché sono stretto da due lati: avendo il desiderio di partire da questa tenda e di essere con Cristo, il che mi sarebbe di gran lunga migliore, ma il rimanere nella carne è più necessario per voi</a:t>
            </a:r>
            <a:r>
              <a:rPr lang="es-ES" b="1" dirty="0">
                <a:solidFill>
                  <a:schemeClr val="accent3">
                    <a:lumMod val="60000"/>
                    <a:lumOff val="40000"/>
                  </a:schemeClr>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rPr>
              <a:t>” </a:t>
            </a:r>
            <a:r>
              <a:rPr lang="es-ES" sz="1400" b="1" dirty="0">
                <a:solidFill>
                  <a:schemeClr val="accent3">
                    <a:lumMod val="60000"/>
                    <a:lumOff val="40000"/>
                  </a:schemeClr>
                </a:solidFill>
                <a:effectLst>
                  <a:outerShdw blurRad="38100" dist="38100" dir="2700000" algn="tl">
                    <a:srgbClr val="000000">
                      <a:alpha val="43137"/>
                    </a:srgbClr>
                  </a:outerShdw>
                </a:effectLst>
                <a:latin typeface="Comic Sans MS" panose="030F0702030302020204" pitchFamily="66" charset="0"/>
              </a:rPr>
              <a:t>(</a:t>
            </a:r>
            <a:r>
              <a:rPr lang="es-ES" sz="1400" b="1" dirty="0" err="1">
                <a:solidFill>
                  <a:schemeClr val="accent3">
                    <a:lumMod val="60000"/>
                    <a:lumOff val="40000"/>
                  </a:schemeClr>
                </a:solidFill>
                <a:effectLst>
                  <a:outerShdw blurRad="38100" dist="38100" dir="2700000" algn="tl">
                    <a:srgbClr val="000000">
                      <a:alpha val="43137"/>
                    </a:srgbClr>
                  </a:outerShdw>
                </a:effectLst>
                <a:latin typeface="Comic Sans MS" panose="030F0702030302020204" pitchFamily="66" charset="0"/>
              </a:rPr>
              <a:t>Filippesi</a:t>
            </a:r>
            <a:r>
              <a:rPr lang="es-ES" sz="1400" b="1" dirty="0">
                <a:solidFill>
                  <a:schemeClr val="accent3">
                    <a:lumMod val="60000"/>
                    <a:lumOff val="40000"/>
                  </a:schemeClr>
                </a:solidFill>
                <a:effectLst>
                  <a:outerShdw blurRad="38100" dist="38100" dir="2700000" algn="tl">
                    <a:srgbClr val="000000">
                      <a:alpha val="43137"/>
                    </a:srgbClr>
                  </a:outerShdw>
                </a:effectLst>
                <a:latin typeface="Comic Sans MS" panose="030F0702030302020204" pitchFamily="66" charset="0"/>
              </a:rPr>
              <a:t> 1:23,24)</a:t>
            </a:r>
            <a:endParaRPr lang="es-ES" b="1" dirty="0">
              <a:solidFill>
                <a:schemeClr val="accent3">
                  <a:lumMod val="60000"/>
                  <a:lumOff val="40000"/>
                </a:schemeClr>
              </a:solidFill>
              <a:effectLst>
                <a:outerShdw blurRad="38100" dist="38100" dir="2700000" algn="tl">
                  <a:srgbClr val="000000">
                    <a:alpha val="43137"/>
                  </a:srgbClr>
                </a:outerShdw>
              </a:effectLst>
              <a:latin typeface="Comic Sans MS" panose="030F0702030302020204" pitchFamily="66" charset="0"/>
            </a:endParaRPr>
          </a:p>
        </p:txBody>
      </p:sp>
      <p:sp>
        <p:nvSpPr>
          <p:cNvPr id="6" name="CuadroTexto 5">
            <a:extLst>
              <a:ext uri="{FF2B5EF4-FFF2-40B4-BE49-F238E27FC236}">
                <a16:creationId xmlns:a16="http://schemas.microsoft.com/office/drawing/2014/main" id="{3EF1F75E-D7D1-6E9E-298E-F72DB175F88C}"/>
              </a:ext>
            </a:extLst>
          </p:cNvPr>
          <p:cNvSpPr txBox="1"/>
          <p:nvPr/>
        </p:nvSpPr>
        <p:spPr>
          <a:xfrm>
            <a:off x="0" y="1348150"/>
            <a:ext cx="12133117" cy="584775"/>
          </a:xfrm>
          <a:prstGeom prst="rect">
            <a:avLst/>
          </a:prstGeom>
          <a:noFill/>
        </p:spPr>
        <p:txBody>
          <a:bodyPr wrap="square" rtlCol="0">
            <a:spAutoFit/>
          </a:bodyPr>
          <a:lstStyle/>
          <a:p>
            <a:pPr algn="ctr">
              <a:spcBef>
                <a:spcPts val="600"/>
              </a:spcBef>
            </a:pPr>
            <a:r>
              <a:rPr lang="it-IT" sz="1600" b="1" dirty="0">
                <a:latin typeface="Arial Black" panose="020B0A04020102020204" pitchFamily="34" charset="0"/>
              </a:rPr>
              <a:t>Pensando al futuro, Paolo vedeva davanti a sé due condizioni tra cui era combattuto </a:t>
            </a:r>
            <a:r>
              <a:rPr lang="es-ES" sz="1600" b="1" dirty="0">
                <a:latin typeface="Arial Black" panose="020B0A04020102020204" pitchFamily="34" charset="0"/>
              </a:rPr>
              <a:t>(</a:t>
            </a:r>
            <a:r>
              <a:rPr lang="es-ES" sz="1600" b="1" dirty="0" err="1">
                <a:latin typeface="Arial Black" panose="020B0A04020102020204" pitchFamily="34" charset="0"/>
              </a:rPr>
              <a:t>Fl</a:t>
            </a:r>
            <a:r>
              <a:rPr lang="es-ES" sz="1600" b="1" dirty="0">
                <a:latin typeface="Arial Black" panose="020B0A04020102020204" pitchFamily="34" charset="0"/>
              </a:rPr>
              <a:t> 1:23,24) e </a:t>
            </a:r>
            <a:r>
              <a:rPr lang="es-ES" sz="1600" b="1" dirty="0" err="1">
                <a:latin typeface="Arial Black" panose="020B0A04020102020204" pitchFamily="34" charset="0"/>
              </a:rPr>
              <a:t>metteva</a:t>
            </a:r>
            <a:r>
              <a:rPr lang="es-ES" sz="1600" b="1" dirty="0">
                <a:latin typeface="Arial Black" panose="020B0A04020102020204" pitchFamily="34" charset="0"/>
              </a:rPr>
              <a:t> come </a:t>
            </a:r>
            <a:r>
              <a:rPr lang="es-ES" sz="1600" b="1" dirty="0" err="1">
                <a:latin typeface="Arial Black" panose="020B0A04020102020204" pitchFamily="34" charset="0"/>
              </a:rPr>
              <a:t>sempre</a:t>
            </a:r>
            <a:r>
              <a:rPr lang="es-ES" sz="1600" b="1">
                <a:latin typeface="Arial Black" panose="020B0A04020102020204" pitchFamily="34" charset="0"/>
              </a:rPr>
              <a:t> la </a:t>
            </a:r>
            <a:r>
              <a:rPr lang="es-ES" sz="1600" b="1" dirty="0" err="1">
                <a:latin typeface="Arial Black" panose="020B0A04020102020204" pitchFamily="34" charset="0"/>
              </a:rPr>
              <a:t>sua</a:t>
            </a:r>
            <a:r>
              <a:rPr lang="es-ES" sz="1600" b="1" dirty="0">
                <a:latin typeface="Arial Black" panose="020B0A04020102020204" pitchFamily="34" charset="0"/>
              </a:rPr>
              <a:t> vita al </a:t>
            </a:r>
            <a:r>
              <a:rPr lang="es-ES" sz="1600" b="1" dirty="0" err="1">
                <a:latin typeface="Arial Black" panose="020B0A04020102020204" pitchFamily="34" charset="0"/>
              </a:rPr>
              <a:t>servizio</a:t>
            </a:r>
            <a:r>
              <a:rPr lang="es-ES" sz="1600" b="1" dirty="0">
                <a:latin typeface="Arial Black" panose="020B0A04020102020204" pitchFamily="34" charset="0"/>
              </a:rPr>
              <a:t> di Dio:</a:t>
            </a:r>
          </a:p>
        </p:txBody>
      </p:sp>
      <p:graphicFrame>
        <p:nvGraphicFramePr>
          <p:cNvPr id="8" name="Diagrama 7">
            <a:extLst>
              <a:ext uri="{FF2B5EF4-FFF2-40B4-BE49-F238E27FC236}">
                <a16:creationId xmlns:a16="http://schemas.microsoft.com/office/drawing/2014/main" id="{914A918F-417B-0117-4C1C-4EEF5260DD4B}"/>
              </a:ext>
            </a:extLst>
          </p:cNvPr>
          <p:cNvGraphicFramePr/>
          <p:nvPr>
            <p:extLst>
              <p:ext uri="{D42A27DB-BD31-4B8C-83A1-F6EECF244321}">
                <p14:modId xmlns:p14="http://schemas.microsoft.com/office/powerpoint/2010/main" val="1581324018"/>
              </p:ext>
            </p:extLst>
          </p:nvPr>
        </p:nvGraphicFramePr>
        <p:xfrm>
          <a:off x="342898" y="2017156"/>
          <a:ext cx="2933701" cy="112228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CuadroTexto 8">
            <a:extLst>
              <a:ext uri="{FF2B5EF4-FFF2-40B4-BE49-F238E27FC236}">
                <a16:creationId xmlns:a16="http://schemas.microsoft.com/office/drawing/2014/main" id="{21FBE145-AAF7-6E81-C73C-54F370002006}"/>
              </a:ext>
            </a:extLst>
          </p:cNvPr>
          <p:cNvSpPr txBox="1"/>
          <p:nvPr/>
        </p:nvSpPr>
        <p:spPr>
          <a:xfrm>
            <a:off x="123825" y="3224548"/>
            <a:ext cx="6876421" cy="1200329"/>
          </a:xfrm>
          <a:prstGeom prst="rect">
            <a:avLst/>
          </a:prstGeom>
          <a:noFill/>
        </p:spPr>
        <p:txBody>
          <a:bodyPr wrap="square" rtlCol="0">
            <a:spAutoFit/>
          </a:bodyPr>
          <a:lstStyle/>
          <a:p>
            <a:pPr>
              <a:spcBef>
                <a:spcPts val="600"/>
              </a:spcBef>
            </a:pPr>
            <a:r>
              <a:rPr lang="it-IT" b="1" dirty="0"/>
              <a:t>Prendendo questo testo separatamente, possiamo dedurre che Paolo insegna che appena moriamo andiamo in Paradiso per stare con Gesù, contraddicendo altri passaggi biblici</a:t>
            </a:r>
            <a:r>
              <a:rPr lang="es-ES" b="1" dirty="0"/>
              <a:t> (</a:t>
            </a:r>
            <a:r>
              <a:rPr lang="es-ES" b="1" dirty="0" err="1"/>
              <a:t>Ec</a:t>
            </a:r>
            <a:r>
              <a:rPr lang="es-ES" b="1" dirty="0"/>
              <a:t> 9:5; </a:t>
            </a:r>
            <a:r>
              <a:rPr lang="es-ES" b="1" dirty="0" err="1"/>
              <a:t>Sl</a:t>
            </a:r>
            <a:r>
              <a:rPr lang="es-ES" b="1" dirty="0"/>
              <a:t> 6:5).</a:t>
            </a:r>
          </a:p>
        </p:txBody>
      </p:sp>
      <p:pic>
        <p:nvPicPr>
          <p:cNvPr id="4" name="Imagen 3" descr="Dibujo de una persona&#10;&#10;El contenido generado por IA puede ser incorrecto.">
            <a:extLst>
              <a:ext uri="{FF2B5EF4-FFF2-40B4-BE49-F238E27FC236}">
                <a16:creationId xmlns:a16="http://schemas.microsoft.com/office/drawing/2014/main" id="{4CDB3BF5-0185-4E76-6A29-A6116F62D0DA}"/>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105880" y="2017156"/>
            <a:ext cx="4962295" cy="4611220"/>
          </a:xfrm>
          <a:prstGeom prst="roundRect">
            <a:avLst>
              <a:gd name="adj" fmla="val 7550"/>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chemeClr val="accent3">
                <a:lumMod val="60000"/>
                <a:lumOff val="40000"/>
              </a:schemeClr>
            </a:contourClr>
          </a:sp3d>
        </p:spPr>
      </p:pic>
      <p:graphicFrame>
        <p:nvGraphicFramePr>
          <p:cNvPr id="2" name="Diagrama 1">
            <a:extLst>
              <a:ext uri="{FF2B5EF4-FFF2-40B4-BE49-F238E27FC236}">
                <a16:creationId xmlns:a16="http://schemas.microsoft.com/office/drawing/2014/main" id="{AB77BDBD-4D77-E4DA-86A7-3C056241C89A}"/>
              </a:ext>
            </a:extLst>
          </p:cNvPr>
          <p:cNvGraphicFramePr/>
          <p:nvPr>
            <p:extLst>
              <p:ext uri="{D42A27DB-BD31-4B8C-83A1-F6EECF244321}">
                <p14:modId xmlns:p14="http://schemas.microsoft.com/office/powerpoint/2010/main" val="1416001888"/>
              </p:ext>
            </p:extLst>
          </p:nvPr>
        </p:nvGraphicFramePr>
        <p:xfrm>
          <a:off x="3276599" y="2017156"/>
          <a:ext cx="3513867" cy="112228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11" name="CuadroTexto 10">
            <a:extLst>
              <a:ext uri="{FF2B5EF4-FFF2-40B4-BE49-F238E27FC236}">
                <a16:creationId xmlns:a16="http://schemas.microsoft.com/office/drawing/2014/main" id="{2A2B15E1-F9B1-88C3-1C1C-4CB2A3BB950C}"/>
              </a:ext>
            </a:extLst>
          </p:cNvPr>
          <p:cNvSpPr txBox="1"/>
          <p:nvPr/>
        </p:nvSpPr>
        <p:spPr>
          <a:xfrm>
            <a:off x="164090" y="5315156"/>
            <a:ext cx="6876421" cy="1477328"/>
          </a:xfrm>
          <a:prstGeom prst="rect">
            <a:avLst/>
          </a:prstGeom>
          <a:noFill/>
        </p:spPr>
        <p:txBody>
          <a:bodyPr wrap="square">
            <a:spAutoFit/>
          </a:bodyPr>
          <a:lstStyle/>
          <a:p>
            <a:pPr>
              <a:spcBef>
                <a:spcPts val="600"/>
              </a:spcBef>
            </a:pPr>
            <a:r>
              <a:rPr lang="it-IT" b="1" dirty="0"/>
              <a:t>In un'altra occasione, Paolo paragona il corpo a una tenda che viene smontata (muore) per essere rivestita di immortalità (2 Co 5:1-4). Tuttavia, chiarisce che questo rivestimento avviene al ritorno di Cristo, e non al momento della morte </a:t>
            </a:r>
            <a:r>
              <a:rPr lang="es-ES" b="1" dirty="0"/>
              <a:t>(1 Co </a:t>
            </a:r>
            <a:r>
              <a:rPr lang="es-ES" b="1"/>
              <a:t>15:42,51-54).</a:t>
            </a:r>
            <a:endParaRPr lang="es-ES" b="1" dirty="0"/>
          </a:p>
        </p:txBody>
      </p:sp>
      <p:sp>
        <p:nvSpPr>
          <p:cNvPr id="13" name="CuadroTexto 12">
            <a:extLst>
              <a:ext uri="{FF2B5EF4-FFF2-40B4-BE49-F238E27FC236}">
                <a16:creationId xmlns:a16="http://schemas.microsoft.com/office/drawing/2014/main" id="{793E1803-AEFD-3802-EBEB-BC34BF7B54E3}"/>
              </a:ext>
            </a:extLst>
          </p:cNvPr>
          <p:cNvSpPr txBox="1"/>
          <p:nvPr/>
        </p:nvSpPr>
        <p:spPr>
          <a:xfrm>
            <a:off x="134657" y="4402843"/>
            <a:ext cx="6876421" cy="923330"/>
          </a:xfrm>
          <a:prstGeom prst="rect">
            <a:avLst/>
          </a:prstGeom>
          <a:noFill/>
        </p:spPr>
        <p:txBody>
          <a:bodyPr wrap="square">
            <a:spAutoFit/>
          </a:bodyPr>
          <a:lstStyle/>
          <a:p>
            <a:pPr>
              <a:spcBef>
                <a:spcPts val="600"/>
              </a:spcBef>
            </a:pPr>
            <a:r>
              <a:rPr lang="it-IT" b="1" dirty="0"/>
              <a:t>Nella stessa lettera ai Filippesi dice che, per essere pienamente con Cristo, bisogna attendere il momento della risurrezione </a:t>
            </a:r>
            <a:r>
              <a:rPr lang="es-ES" b="1" dirty="0"/>
              <a:t>(</a:t>
            </a:r>
            <a:r>
              <a:rPr lang="es-ES" b="1" dirty="0" err="1"/>
              <a:t>Fl</a:t>
            </a:r>
            <a:r>
              <a:rPr lang="es-ES" b="1" dirty="0"/>
              <a:t> 3:8-11).</a:t>
            </a:r>
          </a:p>
        </p:txBody>
      </p:sp>
    </p:spTree>
    <p:extLst>
      <p:ext uri="{BB962C8B-B14F-4D97-AF65-F5344CB8AC3E}">
        <p14:creationId xmlns:p14="http://schemas.microsoft.com/office/powerpoint/2010/main" val="1784253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6"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145">
                                          <p:stCondLst>
                                            <p:cond delay="0"/>
                                          </p:stCondLst>
                                        </p:cTn>
                                        <p:tgtEl>
                                          <p:spTgt spid="5"/>
                                        </p:tgtEl>
                                      </p:cBhvr>
                                    </p:animEffect>
                                    <p:anim calcmode="lin" valueType="num">
                                      <p:cBhvr>
                                        <p:cTn id="17" dur="456"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8" dur="166"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9" dur="166" tmFilter="0, 0; 0.125,0.2665; 0.25,0.4; 0.375,0.465; 0.5,0.5;  0.625,0.535; 0.75,0.6; 0.875,0.7335; 1,1">
                                          <p:stCondLst>
                                            <p:cond delay="166"/>
                                          </p:stCondLst>
                                        </p:cTn>
                                        <p:tgtEl>
                                          <p:spTgt spid="5"/>
                                        </p:tgtEl>
                                        <p:attrNameLst>
                                          <p:attrName>ppt_y</p:attrName>
                                        </p:attrNameLst>
                                      </p:cBhvr>
                                      <p:tavLst>
                                        <p:tav tm="0" fmla="#ppt_y-sin(pi*$)/9">
                                          <p:val>
                                            <p:fltVal val="0"/>
                                          </p:val>
                                        </p:tav>
                                        <p:tav tm="100000">
                                          <p:val>
                                            <p:fltVal val="1"/>
                                          </p:val>
                                        </p:tav>
                                      </p:tavLst>
                                    </p:anim>
                                    <p:anim calcmode="lin" valueType="num">
                                      <p:cBhvr>
                                        <p:cTn id="20" dur="83" tmFilter="0, 0; 0.125,0.2665; 0.25,0.4; 0.375,0.465; 0.5,0.5;  0.625,0.535; 0.75,0.6; 0.875,0.7335; 1,1">
                                          <p:stCondLst>
                                            <p:cond delay="331"/>
                                          </p:stCondLst>
                                        </p:cTn>
                                        <p:tgtEl>
                                          <p:spTgt spid="5"/>
                                        </p:tgtEl>
                                        <p:attrNameLst>
                                          <p:attrName>ppt_y</p:attrName>
                                        </p:attrNameLst>
                                      </p:cBhvr>
                                      <p:tavLst>
                                        <p:tav tm="0" fmla="#ppt_y-sin(pi*$)/27">
                                          <p:val>
                                            <p:fltVal val="0"/>
                                          </p:val>
                                        </p:tav>
                                        <p:tav tm="100000">
                                          <p:val>
                                            <p:fltVal val="1"/>
                                          </p:val>
                                        </p:tav>
                                      </p:tavLst>
                                    </p:anim>
                                    <p:anim calcmode="lin" valueType="num">
                                      <p:cBhvr>
                                        <p:cTn id="21" dur="41" tmFilter="0, 0; 0.125,0.2665; 0.25,0.4; 0.375,0.465; 0.5,0.5;  0.625,0.535; 0.75,0.6; 0.875,0.7335; 1,1">
                                          <p:stCondLst>
                                            <p:cond delay="414"/>
                                          </p:stCondLst>
                                        </p:cTn>
                                        <p:tgtEl>
                                          <p:spTgt spid="5"/>
                                        </p:tgtEl>
                                        <p:attrNameLst>
                                          <p:attrName>ppt_y</p:attrName>
                                        </p:attrNameLst>
                                      </p:cBhvr>
                                      <p:tavLst>
                                        <p:tav tm="0" fmla="#ppt_y-sin(pi*$)/81">
                                          <p:val>
                                            <p:fltVal val="0"/>
                                          </p:val>
                                        </p:tav>
                                        <p:tav tm="100000">
                                          <p:val>
                                            <p:fltVal val="1"/>
                                          </p:val>
                                        </p:tav>
                                      </p:tavLst>
                                    </p:anim>
                                    <p:animScale>
                                      <p:cBhvr>
                                        <p:cTn id="22" dur="7">
                                          <p:stCondLst>
                                            <p:cond delay="162"/>
                                          </p:stCondLst>
                                        </p:cTn>
                                        <p:tgtEl>
                                          <p:spTgt spid="5"/>
                                        </p:tgtEl>
                                      </p:cBhvr>
                                      <p:to x="100000" y="60000"/>
                                    </p:animScale>
                                    <p:animScale>
                                      <p:cBhvr>
                                        <p:cTn id="23" dur="41" decel="50000">
                                          <p:stCondLst>
                                            <p:cond delay="169"/>
                                          </p:stCondLst>
                                        </p:cTn>
                                        <p:tgtEl>
                                          <p:spTgt spid="5"/>
                                        </p:tgtEl>
                                      </p:cBhvr>
                                      <p:to x="100000" y="100000"/>
                                    </p:animScale>
                                    <p:animScale>
                                      <p:cBhvr>
                                        <p:cTn id="24" dur="7">
                                          <p:stCondLst>
                                            <p:cond delay="328"/>
                                          </p:stCondLst>
                                        </p:cTn>
                                        <p:tgtEl>
                                          <p:spTgt spid="5"/>
                                        </p:tgtEl>
                                      </p:cBhvr>
                                      <p:to x="100000" y="80000"/>
                                    </p:animScale>
                                    <p:animScale>
                                      <p:cBhvr>
                                        <p:cTn id="25" dur="41" decel="50000">
                                          <p:stCondLst>
                                            <p:cond delay="335"/>
                                          </p:stCondLst>
                                        </p:cTn>
                                        <p:tgtEl>
                                          <p:spTgt spid="5"/>
                                        </p:tgtEl>
                                      </p:cBhvr>
                                      <p:to x="100000" y="100000"/>
                                    </p:animScale>
                                    <p:animScale>
                                      <p:cBhvr>
                                        <p:cTn id="26" dur="7">
                                          <p:stCondLst>
                                            <p:cond delay="410"/>
                                          </p:stCondLst>
                                        </p:cTn>
                                        <p:tgtEl>
                                          <p:spTgt spid="5"/>
                                        </p:tgtEl>
                                      </p:cBhvr>
                                      <p:to x="100000" y="90000"/>
                                    </p:animScale>
                                    <p:animScale>
                                      <p:cBhvr>
                                        <p:cTn id="27" dur="41" decel="50000">
                                          <p:stCondLst>
                                            <p:cond delay="417"/>
                                          </p:stCondLst>
                                        </p:cTn>
                                        <p:tgtEl>
                                          <p:spTgt spid="5"/>
                                        </p:tgtEl>
                                      </p:cBhvr>
                                      <p:to x="100000" y="100000"/>
                                    </p:animScale>
                                    <p:animScale>
                                      <p:cBhvr>
                                        <p:cTn id="28" dur="7">
                                          <p:stCondLst>
                                            <p:cond delay="452"/>
                                          </p:stCondLst>
                                        </p:cTn>
                                        <p:tgtEl>
                                          <p:spTgt spid="5"/>
                                        </p:tgtEl>
                                      </p:cBhvr>
                                      <p:to x="100000" y="95000"/>
                                    </p:animScale>
                                    <p:animScale>
                                      <p:cBhvr>
                                        <p:cTn id="29" dur="41" decel="50000">
                                          <p:stCondLst>
                                            <p:cond delay="459"/>
                                          </p:stCondLst>
                                        </p:cTn>
                                        <p:tgtEl>
                                          <p:spTgt spid="5"/>
                                        </p:tgtEl>
                                      </p:cBhvr>
                                      <p:to x="100000" y="100000"/>
                                    </p:animScale>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8">
                                            <p:graphicEl>
                                              <a:dgm id="{83E88046-A194-415E-8A92-A3662C26B427}"/>
                                            </p:graphicEl>
                                          </p:spTgt>
                                        </p:tgtEl>
                                        <p:attrNameLst>
                                          <p:attrName>style.visibility</p:attrName>
                                        </p:attrNameLst>
                                      </p:cBhvr>
                                      <p:to>
                                        <p:strVal val="visible"/>
                                      </p:to>
                                    </p:set>
                                    <p:anim calcmode="lin" valueType="num">
                                      <p:cBhvr>
                                        <p:cTn id="39" dur="500" fill="hold"/>
                                        <p:tgtEl>
                                          <p:spTgt spid="8">
                                            <p:graphicEl>
                                              <a:dgm id="{83E88046-A194-415E-8A92-A3662C26B427}"/>
                                            </p:graphicEl>
                                          </p:spTgt>
                                        </p:tgtEl>
                                        <p:attrNameLst>
                                          <p:attrName>ppt_w</p:attrName>
                                        </p:attrNameLst>
                                      </p:cBhvr>
                                      <p:tavLst>
                                        <p:tav tm="0">
                                          <p:val>
                                            <p:fltVal val="0"/>
                                          </p:val>
                                        </p:tav>
                                        <p:tav tm="100000">
                                          <p:val>
                                            <p:strVal val="#ppt_w"/>
                                          </p:val>
                                        </p:tav>
                                      </p:tavLst>
                                    </p:anim>
                                    <p:anim calcmode="lin" valueType="num">
                                      <p:cBhvr>
                                        <p:cTn id="40" dur="500" fill="hold"/>
                                        <p:tgtEl>
                                          <p:spTgt spid="8">
                                            <p:graphicEl>
                                              <a:dgm id="{83E88046-A194-415E-8A92-A3662C26B427}"/>
                                            </p:graphicEl>
                                          </p:spTgt>
                                        </p:tgtEl>
                                        <p:attrNameLst>
                                          <p:attrName>ppt_h</p:attrName>
                                        </p:attrNameLst>
                                      </p:cBhvr>
                                      <p:tavLst>
                                        <p:tav tm="0">
                                          <p:val>
                                            <p:fltVal val="0"/>
                                          </p:val>
                                        </p:tav>
                                        <p:tav tm="100000">
                                          <p:val>
                                            <p:strVal val="#ppt_h"/>
                                          </p:val>
                                        </p:tav>
                                      </p:tavLst>
                                    </p:anim>
                                    <p:animEffect transition="in" filter="fade">
                                      <p:cBhvr>
                                        <p:cTn id="41" dur="500"/>
                                        <p:tgtEl>
                                          <p:spTgt spid="8">
                                            <p:graphicEl>
                                              <a:dgm id="{83E88046-A194-415E-8A92-A3662C26B427}"/>
                                            </p:graphic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1" fill="hold" grpId="0" nodeType="clickEffect">
                                  <p:stCondLst>
                                    <p:cond delay="0"/>
                                  </p:stCondLst>
                                  <p:childTnLst>
                                    <p:set>
                                      <p:cBhvr>
                                        <p:cTn id="45" dur="1" fill="hold">
                                          <p:stCondLst>
                                            <p:cond delay="0"/>
                                          </p:stCondLst>
                                        </p:cTn>
                                        <p:tgtEl>
                                          <p:spTgt spid="8">
                                            <p:graphicEl>
                                              <a:dgm id="{10A9572C-7F60-4466-8174-9ED95DEE32E9}"/>
                                            </p:graphicEl>
                                          </p:spTgt>
                                        </p:tgtEl>
                                        <p:attrNameLst>
                                          <p:attrName>style.visibility</p:attrName>
                                        </p:attrNameLst>
                                      </p:cBhvr>
                                      <p:to>
                                        <p:strVal val="visible"/>
                                      </p:to>
                                    </p:set>
                                    <p:animEffect transition="in" filter="wipe(up)">
                                      <p:cBhvr>
                                        <p:cTn id="46" dur="500"/>
                                        <p:tgtEl>
                                          <p:spTgt spid="8">
                                            <p:graphicEl>
                                              <a:dgm id="{10A9572C-7F60-4466-8174-9ED95DEE32E9}"/>
                                            </p:graphicEl>
                                          </p:spTgt>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8">
                                            <p:graphicEl>
                                              <a:dgm id="{128B0986-78E7-436E-BDAD-33EA69DEFAB2}"/>
                                            </p:graphicEl>
                                          </p:spTgt>
                                        </p:tgtEl>
                                        <p:attrNameLst>
                                          <p:attrName>style.visibility</p:attrName>
                                        </p:attrNameLst>
                                      </p:cBhvr>
                                      <p:to>
                                        <p:strVal val="visible"/>
                                      </p:to>
                                    </p:set>
                                    <p:animEffect transition="in" filter="wipe(up)">
                                      <p:cBhvr>
                                        <p:cTn id="49" dur="500"/>
                                        <p:tgtEl>
                                          <p:spTgt spid="8">
                                            <p:graphicEl>
                                              <a:dgm id="{128B0986-78E7-436E-BDAD-33EA69DEFAB2}"/>
                                            </p:graphicEl>
                                          </p:spTgt>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grpId="0" nodeType="clickEffect">
                                  <p:stCondLst>
                                    <p:cond delay="0"/>
                                  </p:stCondLst>
                                  <p:childTnLst>
                                    <p:set>
                                      <p:cBhvr>
                                        <p:cTn id="53" dur="1" fill="hold">
                                          <p:stCondLst>
                                            <p:cond delay="0"/>
                                          </p:stCondLst>
                                        </p:cTn>
                                        <p:tgtEl>
                                          <p:spTgt spid="2">
                                            <p:graphicEl>
                                              <a:dgm id="{83E88046-A194-415E-8A92-A3662C26B427}"/>
                                            </p:graphicEl>
                                          </p:spTgt>
                                        </p:tgtEl>
                                        <p:attrNameLst>
                                          <p:attrName>style.visibility</p:attrName>
                                        </p:attrNameLst>
                                      </p:cBhvr>
                                      <p:to>
                                        <p:strVal val="visible"/>
                                      </p:to>
                                    </p:set>
                                    <p:anim calcmode="lin" valueType="num">
                                      <p:cBhvr>
                                        <p:cTn id="54" dur="500" fill="hold"/>
                                        <p:tgtEl>
                                          <p:spTgt spid="2">
                                            <p:graphicEl>
                                              <a:dgm id="{83E88046-A194-415E-8A92-A3662C26B427}"/>
                                            </p:graphicEl>
                                          </p:spTgt>
                                        </p:tgtEl>
                                        <p:attrNameLst>
                                          <p:attrName>ppt_w</p:attrName>
                                        </p:attrNameLst>
                                      </p:cBhvr>
                                      <p:tavLst>
                                        <p:tav tm="0">
                                          <p:val>
                                            <p:fltVal val="0"/>
                                          </p:val>
                                        </p:tav>
                                        <p:tav tm="100000">
                                          <p:val>
                                            <p:strVal val="#ppt_w"/>
                                          </p:val>
                                        </p:tav>
                                      </p:tavLst>
                                    </p:anim>
                                    <p:anim calcmode="lin" valueType="num">
                                      <p:cBhvr>
                                        <p:cTn id="55" dur="500" fill="hold"/>
                                        <p:tgtEl>
                                          <p:spTgt spid="2">
                                            <p:graphicEl>
                                              <a:dgm id="{83E88046-A194-415E-8A92-A3662C26B427}"/>
                                            </p:graphicEl>
                                          </p:spTgt>
                                        </p:tgtEl>
                                        <p:attrNameLst>
                                          <p:attrName>ppt_h</p:attrName>
                                        </p:attrNameLst>
                                      </p:cBhvr>
                                      <p:tavLst>
                                        <p:tav tm="0">
                                          <p:val>
                                            <p:fltVal val="0"/>
                                          </p:val>
                                        </p:tav>
                                        <p:tav tm="100000">
                                          <p:val>
                                            <p:strVal val="#ppt_h"/>
                                          </p:val>
                                        </p:tav>
                                      </p:tavLst>
                                    </p:anim>
                                    <p:animEffect transition="in" filter="fade">
                                      <p:cBhvr>
                                        <p:cTn id="56" dur="500"/>
                                        <p:tgtEl>
                                          <p:spTgt spid="2">
                                            <p:graphicEl>
                                              <a:dgm id="{83E88046-A194-415E-8A92-A3662C26B427}"/>
                                            </p:graphicEl>
                                          </p:spTgt>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1" fill="hold" grpId="0" nodeType="clickEffect">
                                  <p:stCondLst>
                                    <p:cond delay="0"/>
                                  </p:stCondLst>
                                  <p:childTnLst>
                                    <p:set>
                                      <p:cBhvr>
                                        <p:cTn id="60" dur="1" fill="hold">
                                          <p:stCondLst>
                                            <p:cond delay="0"/>
                                          </p:stCondLst>
                                        </p:cTn>
                                        <p:tgtEl>
                                          <p:spTgt spid="2">
                                            <p:graphicEl>
                                              <a:dgm id="{10A9572C-7F60-4466-8174-9ED95DEE32E9}"/>
                                            </p:graphicEl>
                                          </p:spTgt>
                                        </p:tgtEl>
                                        <p:attrNameLst>
                                          <p:attrName>style.visibility</p:attrName>
                                        </p:attrNameLst>
                                      </p:cBhvr>
                                      <p:to>
                                        <p:strVal val="visible"/>
                                      </p:to>
                                    </p:set>
                                    <p:animEffect transition="in" filter="wipe(up)">
                                      <p:cBhvr>
                                        <p:cTn id="61" dur="500"/>
                                        <p:tgtEl>
                                          <p:spTgt spid="2">
                                            <p:graphicEl>
                                              <a:dgm id="{10A9572C-7F60-4466-8174-9ED95DEE32E9}"/>
                                            </p:graphicEl>
                                          </p:spTgt>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2">
                                            <p:graphicEl>
                                              <a:dgm id="{128B0986-78E7-436E-BDAD-33EA69DEFAB2}"/>
                                            </p:graphicEl>
                                          </p:spTgt>
                                        </p:tgtEl>
                                        <p:attrNameLst>
                                          <p:attrName>style.visibility</p:attrName>
                                        </p:attrNameLst>
                                      </p:cBhvr>
                                      <p:to>
                                        <p:strVal val="visible"/>
                                      </p:to>
                                    </p:set>
                                    <p:animEffect transition="in" filter="wipe(up)">
                                      <p:cBhvr>
                                        <p:cTn id="64" dur="500"/>
                                        <p:tgtEl>
                                          <p:spTgt spid="2">
                                            <p:graphicEl>
                                              <a:dgm id="{128B0986-78E7-436E-BDAD-33EA69DEFAB2}"/>
                                            </p:graphicEl>
                                          </p:spTgt>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grpId="0" nodeType="click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left)">
                                      <p:cBhvr>
                                        <p:cTn id="69" dur="500"/>
                                        <p:tgtEl>
                                          <p:spTgt spid="9"/>
                                        </p:tgtEl>
                                      </p:cBhvr>
                                    </p:animEffect>
                                  </p:childTnLst>
                                </p:cTn>
                              </p:par>
                            </p:childTnLst>
                          </p:cTn>
                        </p:par>
                      </p:childTnLst>
                    </p:cTn>
                  </p:par>
                  <p:par>
                    <p:cTn id="70" fill="hold">
                      <p:stCondLst>
                        <p:cond delay="indefinite"/>
                      </p:stCondLst>
                      <p:childTnLst>
                        <p:par>
                          <p:cTn id="71" fill="hold">
                            <p:stCondLst>
                              <p:cond delay="0"/>
                            </p:stCondLst>
                            <p:childTnLst>
                              <p:par>
                                <p:cTn id="72" presetID="53" presetClass="entr" presetSubtype="16" fill="hold" nodeType="clickEffect">
                                  <p:stCondLst>
                                    <p:cond delay="0"/>
                                  </p:stCondLst>
                                  <p:childTnLst>
                                    <p:set>
                                      <p:cBhvr>
                                        <p:cTn id="73" dur="1" fill="hold">
                                          <p:stCondLst>
                                            <p:cond delay="0"/>
                                          </p:stCondLst>
                                        </p:cTn>
                                        <p:tgtEl>
                                          <p:spTgt spid="4"/>
                                        </p:tgtEl>
                                        <p:attrNameLst>
                                          <p:attrName>style.visibility</p:attrName>
                                        </p:attrNameLst>
                                      </p:cBhvr>
                                      <p:to>
                                        <p:strVal val="visible"/>
                                      </p:to>
                                    </p:set>
                                    <p:anim calcmode="lin" valueType="num">
                                      <p:cBhvr>
                                        <p:cTn id="74" dur="500" fill="hold"/>
                                        <p:tgtEl>
                                          <p:spTgt spid="4"/>
                                        </p:tgtEl>
                                        <p:attrNameLst>
                                          <p:attrName>ppt_w</p:attrName>
                                        </p:attrNameLst>
                                      </p:cBhvr>
                                      <p:tavLst>
                                        <p:tav tm="0">
                                          <p:val>
                                            <p:fltVal val="0"/>
                                          </p:val>
                                        </p:tav>
                                        <p:tav tm="100000">
                                          <p:val>
                                            <p:strVal val="#ppt_w"/>
                                          </p:val>
                                        </p:tav>
                                      </p:tavLst>
                                    </p:anim>
                                    <p:anim calcmode="lin" valueType="num">
                                      <p:cBhvr>
                                        <p:cTn id="75" dur="500" fill="hold"/>
                                        <p:tgtEl>
                                          <p:spTgt spid="4"/>
                                        </p:tgtEl>
                                        <p:attrNameLst>
                                          <p:attrName>ppt_h</p:attrName>
                                        </p:attrNameLst>
                                      </p:cBhvr>
                                      <p:tavLst>
                                        <p:tav tm="0">
                                          <p:val>
                                            <p:fltVal val="0"/>
                                          </p:val>
                                        </p:tav>
                                        <p:tav tm="100000">
                                          <p:val>
                                            <p:strVal val="#ppt_h"/>
                                          </p:val>
                                        </p:tav>
                                      </p:tavLst>
                                    </p:anim>
                                    <p:animEffect transition="in" filter="fade">
                                      <p:cBhvr>
                                        <p:cTn id="76" dur="500"/>
                                        <p:tgtEl>
                                          <p:spTgt spid="4"/>
                                        </p:tgtEl>
                                      </p:cBhvr>
                                    </p:animEffect>
                                  </p:childTnLst>
                                </p:cTn>
                              </p:par>
                            </p:childTnLst>
                          </p:cTn>
                        </p:par>
                        <p:par>
                          <p:cTn id="77" fill="hold">
                            <p:stCondLst>
                              <p:cond delay="500"/>
                            </p:stCondLst>
                            <p:childTnLst>
                              <p:par>
                                <p:cTn id="78" presetID="22" presetClass="entr" presetSubtype="8" fill="hold" grpId="0" nodeType="after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wipe(left)">
                                      <p:cBhvr>
                                        <p:cTn id="80" dur="500"/>
                                        <p:tgtEl>
                                          <p:spTgt spid="13"/>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8" fill="hold" grpId="0" nodeType="clickEffect">
                                  <p:stCondLst>
                                    <p:cond delay="0"/>
                                  </p:stCondLst>
                                  <p:childTnLst>
                                    <p:set>
                                      <p:cBhvr>
                                        <p:cTn id="84" dur="1" fill="hold">
                                          <p:stCondLst>
                                            <p:cond delay="0"/>
                                          </p:stCondLst>
                                        </p:cTn>
                                        <p:tgtEl>
                                          <p:spTgt spid="11"/>
                                        </p:tgtEl>
                                        <p:attrNameLst>
                                          <p:attrName>style.visibility</p:attrName>
                                        </p:attrNameLst>
                                      </p:cBhvr>
                                      <p:to>
                                        <p:strVal val="visible"/>
                                      </p:to>
                                    </p:set>
                                    <p:animEffect transition="in" filter="wipe(left)">
                                      <p:cBhvr>
                                        <p:cTn id="8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Graphic spid="8" grpId="0" uiExpand="1">
        <p:bldSub>
          <a:bldDgm bld="one"/>
        </p:bldSub>
      </p:bldGraphic>
      <p:bldP spid="9" grpId="0"/>
      <p:bldGraphic spid="2" grpId="0" uiExpand="1">
        <p:bldSub>
          <a:bldDgm bld="one"/>
        </p:bldSub>
      </p:bldGraphic>
      <p:bldP spid="11"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BB1D75BC-AF8B-00C1-EFD0-FCC4FC053057}"/>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F0FAFE6D-C8F3-D6B1-1BDE-1F98E98261FD}"/>
              </a:ext>
            </a:extLst>
          </p:cNvPr>
          <p:cNvSpPr txBox="1"/>
          <p:nvPr/>
        </p:nvSpPr>
        <p:spPr>
          <a:xfrm>
            <a:off x="4752976" y="674400"/>
            <a:ext cx="7019924" cy="5509200"/>
          </a:xfrm>
          <a:prstGeom prst="rect">
            <a:avLst/>
          </a:prstGeom>
          <a:noFill/>
        </p:spPr>
        <p:txBody>
          <a:bodyPr wrap="square">
            <a:spAutoFit/>
          </a:bodyPr>
          <a:lstStyle/>
          <a:p>
            <a:pPr algn="ctr"/>
            <a:r>
              <a:rPr lang="es-ES" sz="8800" b="1" dirty="0">
                <a:ln w="22225">
                  <a:solidFill>
                    <a:srgbClr val="00766E"/>
                  </a:solidFill>
                  <a:prstDash val="solid"/>
                </a:ln>
                <a:solidFill>
                  <a:srgbClr val="E5A5E2"/>
                </a:solidFill>
                <a:effectLst>
                  <a:outerShdw blurRad="38100" dist="38100" dir="2700000" algn="tl">
                    <a:srgbClr val="000000">
                      <a:alpha val="43137"/>
                    </a:srgbClr>
                  </a:outerShdw>
                </a:effectLst>
              </a:rPr>
              <a:t>COSA SIGNIFICA VIVERE PER CRISTO?</a:t>
            </a:r>
          </a:p>
        </p:txBody>
      </p:sp>
    </p:spTree>
    <p:extLst>
      <p:ext uri="{BB962C8B-B14F-4D97-AF65-F5344CB8AC3E}">
        <p14:creationId xmlns:p14="http://schemas.microsoft.com/office/powerpoint/2010/main" val="266032992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alphaModFix amt="49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5122" name="Picture 2" descr="C:\DATOS PC CLAUDIO\IGLESIA\Escuela Sabatica - ppt lecciones\2026\1 TRIMESTRE\leccion 3\Immagine8.jpg"/>
          <p:cNvPicPr>
            <a:picLocks noChangeAspect="1" noChangeArrowheads="1"/>
          </p:cNvPicPr>
          <p:nvPr/>
        </p:nvPicPr>
        <p:blipFill>
          <a:blip r:embed="rId3" cstate="email"/>
          <a:srcRect/>
          <a:stretch>
            <a:fillRect/>
          </a:stretch>
        </p:blipFill>
        <p:spPr bwMode="auto">
          <a:xfrm>
            <a:off x="0" y="0"/>
            <a:ext cx="12192000" cy="1077685"/>
          </a:xfrm>
          <a:prstGeom prst="rect">
            <a:avLst/>
          </a:prstGeom>
          <a:noFill/>
        </p:spPr>
      </p:pic>
      <p:pic>
        <p:nvPicPr>
          <p:cNvPr id="8" name="Imagen 7" descr="Un grupo de personas disfrazadas&#10;&#10;El contenido generado por IA puede ser incorrecto.">
            <a:extLst>
              <a:ext uri="{FF2B5EF4-FFF2-40B4-BE49-F238E27FC236}">
                <a16:creationId xmlns:a16="http://schemas.microsoft.com/office/drawing/2014/main" id="{286A91D2-8216-057A-08CC-DBB597E792D1}"/>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flipH="1">
            <a:off x="5904279" y="1249681"/>
            <a:ext cx="6179873" cy="5532734"/>
          </a:xfrm>
          <a:prstGeom prst="rect">
            <a:avLst/>
          </a:prstGeom>
          <a:effectLst>
            <a:innerShdw blurRad="114300">
              <a:prstClr val="black"/>
            </a:innerShdw>
          </a:effectLst>
        </p:spPr>
      </p:pic>
      <p:sp>
        <p:nvSpPr>
          <p:cNvPr id="3" name="CuadroTexto 2">
            <a:extLst>
              <a:ext uri="{FF2B5EF4-FFF2-40B4-BE49-F238E27FC236}">
                <a16:creationId xmlns:a16="http://schemas.microsoft.com/office/drawing/2014/main" id="{95857F6A-C095-A8A2-0B19-42F9D38B12AA}"/>
              </a:ext>
            </a:extLst>
          </p:cNvPr>
          <p:cNvSpPr txBox="1"/>
          <p:nvPr/>
        </p:nvSpPr>
        <p:spPr>
          <a:xfrm>
            <a:off x="0" y="-58992"/>
            <a:ext cx="12192000" cy="707886"/>
          </a:xfrm>
          <a:prstGeom prst="rect">
            <a:avLst/>
          </a:prstGeom>
          <a:noFill/>
        </p:spPr>
        <p:txBody>
          <a:bodyPr wrap="square">
            <a:spAutoFit/>
            <a:scene3d>
              <a:camera prst="orthographicFront"/>
              <a:lightRig rig="flat" dir="t"/>
            </a:scene3d>
            <a:sp3d extrusionH="57150" contourW="25400">
              <a:bevelT w="50800" h="38100" prst="riblet"/>
              <a:contourClr>
                <a:schemeClr val="accent2">
                  <a:lumMod val="50000"/>
                </a:schemeClr>
              </a:contourClr>
            </a:sp3d>
          </a:bodyPr>
          <a:lstStyle/>
          <a:p>
            <a:pPr algn="ctr"/>
            <a:r>
              <a:rPr lang="es-ES" sz="4000" b="1" dirty="0">
                <a:ln w="22225">
                  <a:noFill/>
                  <a:prstDash val="solid"/>
                </a:ln>
                <a:solidFill>
                  <a:srgbClr val="92D050">
                    <a:lumMod val="40000"/>
                    <a:lumOff val="60000"/>
                  </a:srgbClr>
                </a:solidFill>
                <a:effectLst>
                  <a:outerShdw blurRad="38100" dist="38100" dir="2700000" algn="tl">
                    <a:srgbClr val="000000">
                      <a:alpha val="43137"/>
                    </a:srgbClr>
                  </a:outerShdw>
                </a:effectLst>
              </a:rPr>
              <a:t>COMPORTARSI IN MODO DEGNO DEL VANGELO </a:t>
            </a:r>
          </a:p>
        </p:txBody>
      </p:sp>
      <p:sp>
        <p:nvSpPr>
          <p:cNvPr id="4" name="CuadroTexto 3">
            <a:extLst>
              <a:ext uri="{FF2B5EF4-FFF2-40B4-BE49-F238E27FC236}">
                <a16:creationId xmlns:a16="http://schemas.microsoft.com/office/drawing/2014/main" id="{94E1B369-1D9E-615E-8E29-15F94A472DE4}"/>
              </a:ext>
            </a:extLst>
          </p:cNvPr>
          <p:cNvSpPr txBox="1"/>
          <p:nvPr/>
        </p:nvSpPr>
        <p:spPr>
          <a:xfrm>
            <a:off x="1171575" y="621569"/>
            <a:ext cx="9848850" cy="369332"/>
          </a:xfrm>
          <a:prstGeom prst="rect">
            <a:avLst/>
          </a:prstGeom>
          <a:gradFill flip="none" rotWithShape="1">
            <a:gsLst>
              <a:gs pos="0">
                <a:schemeClr val="accent3">
                  <a:tint val="66000"/>
                  <a:satMod val="160000"/>
                </a:schemeClr>
              </a:gs>
              <a:gs pos="50000">
                <a:schemeClr val="accent3">
                  <a:tint val="44500"/>
                  <a:satMod val="160000"/>
                </a:schemeClr>
              </a:gs>
              <a:gs pos="100000">
                <a:schemeClr val="accent3">
                  <a:tint val="23500"/>
                  <a:satMod val="160000"/>
                </a:schemeClr>
              </a:gs>
            </a:gsLst>
            <a:lin ang="8100000" scaled="1"/>
            <a:tileRect/>
          </a:gradFill>
          <a:ln>
            <a:noFill/>
          </a:ln>
          <a:effectLst>
            <a:innerShdw blurRad="38100">
              <a:prstClr val="black"/>
            </a:innerShdw>
          </a:effectLst>
        </p:spPr>
        <p:txBody>
          <a:bodyPr wrap="square">
            <a:spAutoFit/>
            <a:scene3d>
              <a:camera prst="orthographicFront"/>
              <a:lightRig rig="threePt" dir="t"/>
            </a:scene3d>
            <a:sp3d extrusionH="57150">
              <a:bevelT w="38100" h="38100"/>
            </a:sp3d>
          </a:bodyPr>
          <a:lstStyle/>
          <a:p>
            <a:pPr algn="ctr"/>
            <a:r>
              <a:rPr lang="es-ES" b="1" dirty="0">
                <a:solidFill>
                  <a:srgbClr val="C00000"/>
                </a:solidFill>
                <a:latin typeface="Comic Sans MS" panose="030F0702030302020204" pitchFamily="66" charset="0"/>
              </a:rPr>
              <a:t>“</a:t>
            </a:r>
            <a:r>
              <a:rPr lang="it-IT" b="1" dirty="0">
                <a:solidFill>
                  <a:srgbClr val="C00000"/>
                </a:solidFill>
                <a:latin typeface="Comic Sans MS" panose="030F0702030302020204" pitchFamily="66" charset="0"/>
              </a:rPr>
              <a:t>Soltanto, comportatevi in modo degno del Vangelo di Cristo</a:t>
            </a:r>
            <a:r>
              <a:rPr lang="es-ES" b="1" dirty="0">
                <a:solidFill>
                  <a:srgbClr val="C00000"/>
                </a:solidFill>
                <a:latin typeface="Comic Sans MS" panose="030F0702030302020204" pitchFamily="66" charset="0"/>
              </a:rPr>
              <a:t>” </a:t>
            </a:r>
            <a:r>
              <a:rPr lang="es-ES" sz="1400" b="1" dirty="0">
                <a:solidFill>
                  <a:srgbClr val="C00000"/>
                </a:solidFill>
                <a:latin typeface="Comic Sans MS" panose="030F0702030302020204" pitchFamily="66" charset="0"/>
              </a:rPr>
              <a:t>(Filippesi 1:27a)</a:t>
            </a:r>
          </a:p>
        </p:txBody>
      </p:sp>
      <p:sp>
        <p:nvSpPr>
          <p:cNvPr id="5" name="CuadroTexto 4">
            <a:extLst>
              <a:ext uri="{FF2B5EF4-FFF2-40B4-BE49-F238E27FC236}">
                <a16:creationId xmlns:a16="http://schemas.microsoft.com/office/drawing/2014/main" id="{41AE2CE9-0274-4D43-9942-B39D5011E2FD}"/>
              </a:ext>
            </a:extLst>
          </p:cNvPr>
          <p:cNvSpPr txBox="1"/>
          <p:nvPr/>
        </p:nvSpPr>
        <p:spPr>
          <a:xfrm>
            <a:off x="107847" y="1198650"/>
            <a:ext cx="5693185" cy="1477328"/>
          </a:xfrm>
          <a:prstGeom prst="rect">
            <a:avLst/>
          </a:prstGeom>
          <a:noFill/>
        </p:spPr>
        <p:txBody>
          <a:bodyPr wrap="square" rtlCol="0">
            <a:spAutoFit/>
          </a:bodyPr>
          <a:lstStyle/>
          <a:p>
            <a:pPr>
              <a:spcBef>
                <a:spcPts val="600"/>
              </a:spcBef>
            </a:pPr>
            <a:r>
              <a:rPr lang="it-IT" b="1" dirty="0">
                <a:solidFill>
                  <a:srgbClr val="000000"/>
                </a:solidFill>
              </a:rPr>
              <a:t>L'espressione «comportatevi bene» è la traduzione della parola greca </a:t>
            </a:r>
            <a:r>
              <a:rPr lang="it-IT" b="1" dirty="0" err="1">
                <a:solidFill>
                  <a:srgbClr val="000000"/>
                </a:solidFill>
              </a:rPr>
              <a:t>politeuomai</a:t>
            </a:r>
            <a:r>
              <a:rPr lang="it-IT" b="1" dirty="0">
                <a:solidFill>
                  <a:srgbClr val="000000"/>
                </a:solidFill>
              </a:rPr>
              <a:t>, che significa «vivere come cittadini». Paolo esorta i Filippesi (e tutti noi) a comportarci in modo degno dei cittadini del Cielo </a:t>
            </a:r>
            <a:r>
              <a:rPr lang="es-ES" b="1" dirty="0">
                <a:solidFill>
                  <a:srgbClr val="000000"/>
                </a:solidFill>
              </a:rPr>
              <a:t>(</a:t>
            </a:r>
            <a:r>
              <a:rPr lang="es-ES" b="1" dirty="0" err="1">
                <a:solidFill>
                  <a:srgbClr val="000000"/>
                </a:solidFill>
              </a:rPr>
              <a:t>Fl</a:t>
            </a:r>
            <a:r>
              <a:rPr lang="es-ES" b="1" dirty="0">
                <a:solidFill>
                  <a:srgbClr val="000000"/>
                </a:solidFill>
              </a:rPr>
              <a:t> 3:20).</a:t>
            </a:r>
          </a:p>
        </p:txBody>
      </p:sp>
      <p:graphicFrame>
        <p:nvGraphicFramePr>
          <p:cNvPr id="6" name="Diagrama 5">
            <a:extLst>
              <a:ext uri="{FF2B5EF4-FFF2-40B4-BE49-F238E27FC236}">
                <a16:creationId xmlns:a16="http://schemas.microsoft.com/office/drawing/2014/main" id="{30DED917-3A45-774F-E7B1-0D2D7061E2F6}"/>
              </a:ext>
            </a:extLst>
          </p:cNvPr>
          <p:cNvGraphicFramePr/>
          <p:nvPr>
            <p:extLst>
              <p:ext uri="{D42A27DB-BD31-4B8C-83A1-F6EECF244321}">
                <p14:modId xmlns:p14="http://schemas.microsoft.com/office/powerpoint/2010/main" val="2550841251"/>
              </p:ext>
            </p:extLst>
          </p:nvPr>
        </p:nvGraphicFramePr>
        <p:xfrm>
          <a:off x="7708488" y="1249681"/>
          <a:ext cx="4552336" cy="553273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7" name="CuadroTexto 6">
            <a:extLst>
              <a:ext uri="{FF2B5EF4-FFF2-40B4-BE49-F238E27FC236}">
                <a16:creationId xmlns:a16="http://schemas.microsoft.com/office/drawing/2014/main" id="{A78269A1-699D-16BC-C228-75A0F3D46377}"/>
              </a:ext>
            </a:extLst>
          </p:cNvPr>
          <p:cNvSpPr txBox="1"/>
          <p:nvPr/>
        </p:nvSpPr>
        <p:spPr>
          <a:xfrm>
            <a:off x="101699" y="5415933"/>
            <a:ext cx="5699334" cy="1477328"/>
          </a:xfrm>
          <a:prstGeom prst="rect">
            <a:avLst/>
          </a:prstGeom>
          <a:noFill/>
        </p:spPr>
        <p:txBody>
          <a:bodyPr wrap="square">
            <a:spAutoFit/>
          </a:bodyPr>
          <a:lstStyle/>
          <a:p>
            <a:pPr>
              <a:spcBef>
                <a:spcPts val="600"/>
              </a:spcBef>
            </a:pPr>
            <a:r>
              <a:rPr lang="it-IT" b="1" dirty="0">
                <a:solidFill>
                  <a:srgbClr val="000000"/>
                </a:solidFill>
              </a:rPr>
              <a:t>Egli sapeva che la discordia spesso deriva dall'orgoglio e da un comportamento inadeguato gli uni verso gli altri. Per questo ci esorta a comportarci in modo dignitoso.</a:t>
            </a:r>
            <a:endParaRPr lang="es-ES" b="1" dirty="0">
              <a:solidFill>
                <a:srgbClr val="000000"/>
              </a:solidFill>
            </a:endParaRPr>
          </a:p>
        </p:txBody>
      </p:sp>
      <p:sp>
        <p:nvSpPr>
          <p:cNvPr id="11" name="CuadroTexto 10">
            <a:extLst>
              <a:ext uri="{FF2B5EF4-FFF2-40B4-BE49-F238E27FC236}">
                <a16:creationId xmlns:a16="http://schemas.microsoft.com/office/drawing/2014/main" id="{60C6D4B7-9D20-B815-EF5A-EE61390C4734}"/>
              </a:ext>
            </a:extLst>
          </p:cNvPr>
          <p:cNvSpPr txBox="1"/>
          <p:nvPr/>
        </p:nvSpPr>
        <p:spPr>
          <a:xfrm>
            <a:off x="101698" y="4584937"/>
            <a:ext cx="5664484" cy="923330"/>
          </a:xfrm>
          <a:prstGeom prst="rect">
            <a:avLst/>
          </a:prstGeom>
          <a:noFill/>
        </p:spPr>
        <p:txBody>
          <a:bodyPr wrap="square">
            <a:spAutoFit/>
          </a:bodyPr>
          <a:lstStyle/>
          <a:p>
            <a:pPr>
              <a:spcBef>
                <a:spcPts val="600"/>
              </a:spcBef>
            </a:pPr>
            <a:r>
              <a:rPr lang="it-IT" b="1" dirty="0">
                <a:solidFill>
                  <a:srgbClr val="000000"/>
                </a:solidFill>
              </a:rPr>
              <a:t>Paolo usa questo consiglio come introduzione a un tema che gli stava a cuore: l'unità della Chiesa.</a:t>
            </a:r>
            <a:endParaRPr lang="es-ES" b="1" dirty="0">
              <a:solidFill>
                <a:srgbClr val="000000"/>
              </a:solidFill>
            </a:endParaRPr>
          </a:p>
        </p:txBody>
      </p:sp>
      <p:sp>
        <p:nvSpPr>
          <p:cNvPr id="13" name="CuadroTexto 12">
            <a:extLst>
              <a:ext uri="{FF2B5EF4-FFF2-40B4-BE49-F238E27FC236}">
                <a16:creationId xmlns:a16="http://schemas.microsoft.com/office/drawing/2014/main" id="{068B38EE-64C9-A95D-3230-944CEDEAD9E9}"/>
              </a:ext>
            </a:extLst>
          </p:cNvPr>
          <p:cNvSpPr txBox="1"/>
          <p:nvPr/>
        </p:nvSpPr>
        <p:spPr>
          <a:xfrm>
            <a:off x="101698" y="3661607"/>
            <a:ext cx="5585338" cy="646331"/>
          </a:xfrm>
          <a:prstGeom prst="rect">
            <a:avLst/>
          </a:prstGeom>
          <a:noFill/>
        </p:spPr>
        <p:txBody>
          <a:bodyPr wrap="square">
            <a:spAutoFit/>
          </a:bodyPr>
          <a:lstStyle/>
          <a:p>
            <a:pPr>
              <a:spcBef>
                <a:spcPts val="600"/>
              </a:spcBef>
            </a:pPr>
            <a:r>
              <a:rPr lang="it-IT" b="1" dirty="0">
                <a:solidFill>
                  <a:srgbClr val="000000"/>
                </a:solidFill>
              </a:rPr>
              <a:t>Si riassume così: «Fai giustizia, sii fedele e leale e ubbidisci umilmente al tuo Dio» </a:t>
            </a:r>
            <a:r>
              <a:rPr lang="es-ES" b="1" dirty="0">
                <a:solidFill>
                  <a:srgbClr val="000000"/>
                </a:solidFill>
              </a:rPr>
              <a:t>(Mi 6:8).</a:t>
            </a:r>
          </a:p>
        </p:txBody>
      </p:sp>
      <p:sp>
        <p:nvSpPr>
          <p:cNvPr id="15" name="CuadroTexto 14">
            <a:extLst>
              <a:ext uri="{FF2B5EF4-FFF2-40B4-BE49-F238E27FC236}">
                <a16:creationId xmlns:a16="http://schemas.microsoft.com/office/drawing/2014/main" id="{6FB704FC-DAFB-756A-F565-6B76A1C168F0}"/>
              </a:ext>
            </a:extLst>
          </p:cNvPr>
          <p:cNvSpPr txBox="1"/>
          <p:nvPr/>
        </p:nvSpPr>
        <p:spPr>
          <a:xfrm>
            <a:off x="101698" y="2830611"/>
            <a:ext cx="5711632" cy="923330"/>
          </a:xfrm>
          <a:prstGeom prst="rect">
            <a:avLst/>
          </a:prstGeom>
          <a:noFill/>
        </p:spPr>
        <p:txBody>
          <a:bodyPr wrap="square">
            <a:spAutoFit/>
          </a:bodyPr>
          <a:lstStyle/>
          <a:p>
            <a:pPr>
              <a:spcBef>
                <a:spcPts val="600"/>
              </a:spcBef>
            </a:pPr>
            <a:r>
              <a:rPr lang="it-IT" b="1" dirty="0">
                <a:solidFill>
                  <a:srgbClr val="000000"/>
                </a:solidFill>
              </a:rPr>
              <a:t>Nel sermone della montagna, Gesù ci ha insegnato come devono vivere i cittadini del Cielo.</a:t>
            </a:r>
            <a:endParaRPr lang="es-ES" b="1" dirty="0">
              <a:solidFill>
                <a:srgbClr val="000000"/>
              </a:solidFill>
            </a:endParaRPr>
          </a:p>
        </p:txBody>
      </p:sp>
    </p:spTree>
    <p:extLst>
      <p:ext uri="{BB962C8B-B14F-4D97-AF65-F5344CB8AC3E}">
        <p14:creationId xmlns:p14="http://schemas.microsoft.com/office/powerpoint/2010/main" val="3874974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4" presetClass="entr" presetSubtype="16"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ox(in)">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8"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heel(8)">
                                      <p:cBhvr>
                                        <p:cTn id="26" dur="750"/>
                                        <p:tgtEl>
                                          <p:spTgt spid="8"/>
                                        </p:tgtEl>
                                      </p:cBhvr>
                                    </p:animEffect>
                                  </p:childTnLst>
                                </p:cTn>
                              </p:par>
                            </p:childTnLst>
                          </p:cTn>
                        </p:par>
                        <p:par>
                          <p:cTn id="27" fill="hold">
                            <p:stCondLst>
                              <p:cond delay="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2" fill="hold" grpId="0" nodeType="clickEffect">
                                  <p:stCondLst>
                                    <p:cond delay="0"/>
                                  </p:stCondLst>
                                  <p:childTnLst>
                                    <p:set>
                                      <p:cBhvr>
                                        <p:cTn id="34" dur="1" fill="hold">
                                          <p:stCondLst>
                                            <p:cond delay="0"/>
                                          </p:stCondLst>
                                        </p:cTn>
                                        <p:tgtEl>
                                          <p:spTgt spid="6">
                                            <p:graphicEl>
                                              <a:dgm id="{F5281E67-1297-409F-A645-84E6F03B3DD8}"/>
                                            </p:graphicEl>
                                          </p:spTgt>
                                        </p:tgtEl>
                                        <p:attrNameLst>
                                          <p:attrName>style.visibility</p:attrName>
                                        </p:attrNameLst>
                                      </p:cBhvr>
                                      <p:to>
                                        <p:strVal val="visible"/>
                                      </p:to>
                                    </p:set>
                                    <p:animEffect transition="in" filter="wipe(right)">
                                      <p:cBhvr>
                                        <p:cTn id="35" dur="500"/>
                                        <p:tgtEl>
                                          <p:spTgt spid="6">
                                            <p:graphicEl>
                                              <a:dgm id="{F5281E67-1297-409F-A645-84E6F03B3DD8}"/>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2" fill="hold" grpId="0" nodeType="clickEffect">
                                  <p:stCondLst>
                                    <p:cond delay="0"/>
                                  </p:stCondLst>
                                  <p:childTnLst>
                                    <p:set>
                                      <p:cBhvr>
                                        <p:cTn id="39" dur="1" fill="hold">
                                          <p:stCondLst>
                                            <p:cond delay="0"/>
                                          </p:stCondLst>
                                        </p:cTn>
                                        <p:tgtEl>
                                          <p:spTgt spid="6">
                                            <p:graphicEl>
                                              <a:dgm id="{CF7405FA-29A5-4AC8-81EA-015E145AB192}"/>
                                            </p:graphicEl>
                                          </p:spTgt>
                                        </p:tgtEl>
                                        <p:attrNameLst>
                                          <p:attrName>style.visibility</p:attrName>
                                        </p:attrNameLst>
                                      </p:cBhvr>
                                      <p:to>
                                        <p:strVal val="visible"/>
                                      </p:to>
                                    </p:set>
                                    <p:animEffect transition="in" filter="wipe(right)">
                                      <p:cBhvr>
                                        <p:cTn id="40" dur="500"/>
                                        <p:tgtEl>
                                          <p:spTgt spid="6">
                                            <p:graphicEl>
                                              <a:dgm id="{CF7405FA-29A5-4AC8-81EA-015E145AB192}"/>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grpId="0" nodeType="clickEffect">
                                  <p:stCondLst>
                                    <p:cond delay="0"/>
                                  </p:stCondLst>
                                  <p:childTnLst>
                                    <p:set>
                                      <p:cBhvr>
                                        <p:cTn id="44" dur="1" fill="hold">
                                          <p:stCondLst>
                                            <p:cond delay="0"/>
                                          </p:stCondLst>
                                        </p:cTn>
                                        <p:tgtEl>
                                          <p:spTgt spid="6">
                                            <p:graphicEl>
                                              <a:dgm id="{A79F61FF-67C8-4E94-A7F4-EF124B0472CE}"/>
                                            </p:graphicEl>
                                          </p:spTgt>
                                        </p:tgtEl>
                                        <p:attrNameLst>
                                          <p:attrName>style.visibility</p:attrName>
                                        </p:attrNameLst>
                                      </p:cBhvr>
                                      <p:to>
                                        <p:strVal val="visible"/>
                                      </p:to>
                                    </p:set>
                                    <p:animEffect transition="in" filter="wipe(right)">
                                      <p:cBhvr>
                                        <p:cTn id="45" dur="500"/>
                                        <p:tgtEl>
                                          <p:spTgt spid="6">
                                            <p:graphicEl>
                                              <a:dgm id="{A79F61FF-67C8-4E94-A7F4-EF124B0472CE}"/>
                                            </p:graphicEl>
                                          </p:spTgt>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2" fill="hold" grpId="0" nodeType="clickEffect">
                                  <p:stCondLst>
                                    <p:cond delay="0"/>
                                  </p:stCondLst>
                                  <p:childTnLst>
                                    <p:set>
                                      <p:cBhvr>
                                        <p:cTn id="49" dur="1" fill="hold">
                                          <p:stCondLst>
                                            <p:cond delay="0"/>
                                          </p:stCondLst>
                                        </p:cTn>
                                        <p:tgtEl>
                                          <p:spTgt spid="6">
                                            <p:graphicEl>
                                              <a:dgm id="{1B20B733-CB77-40DA-9183-28D7BCA4FFD3}"/>
                                            </p:graphicEl>
                                          </p:spTgt>
                                        </p:tgtEl>
                                        <p:attrNameLst>
                                          <p:attrName>style.visibility</p:attrName>
                                        </p:attrNameLst>
                                      </p:cBhvr>
                                      <p:to>
                                        <p:strVal val="visible"/>
                                      </p:to>
                                    </p:set>
                                    <p:animEffect transition="in" filter="wipe(right)">
                                      <p:cBhvr>
                                        <p:cTn id="50" dur="500"/>
                                        <p:tgtEl>
                                          <p:spTgt spid="6">
                                            <p:graphicEl>
                                              <a:dgm id="{1B20B733-CB77-40DA-9183-28D7BCA4FFD3}"/>
                                            </p:graphic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2" fill="hold" grpId="0" nodeType="clickEffect">
                                  <p:stCondLst>
                                    <p:cond delay="0"/>
                                  </p:stCondLst>
                                  <p:childTnLst>
                                    <p:set>
                                      <p:cBhvr>
                                        <p:cTn id="54" dur="1" fill="hold">
                                          <p:stCondLst>
                                            <p:cond delay="0"/>
                                          </p:stCondLst>
                                        </p:cTn>
                                        <p:tgtEl>
                                          <p:spTgt spid="6">
                                            <p:graphicEl>
                                              <a:dgm id="{11CD8606-9A25-41B4-BD22-9840D73DAD43}"/>
                                            </p:graphicEl>
                                          </p:spTgt>
                                        </p:tgtEl>
                                        <p:attrNameLst>
                                          <p:attrName>style.visibility</p:attrName>
                                        </p:attrNameLst>
                                      </p:cBhvr>
                                      <p:to>
                                        <p:strVal val="visible"/>
                                      </p:to>
                                    </p:set>
                                    <p:animEffect transition="in" filter="wipe(right)">
                                      <p:cBhvr>
                                        <p:cTn id="55" dur="500"/>
                                        <p:tgtEl>
                                          <p:spTgt spid="6">
                                            <p:graphicEl>
                                              <a:dgm id="{11CD8606-9A25-41B4-BD22-9840D73DAD43}"/>
                                            </p:graphicEl>
                                          </p:spTgt>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2" fill="hold" grpId="0" nodeType="clickEffect">
                                  <p:stCondLst>
                                    <p:cond delay="0"/>
                                  </p:stCondLst>
                                  <p:childTnLst>
                                    <p:set>
                                      <p:cBhvr>
                                        <p:cTn id="59" dur="1" fill="hold">
                                          <p:stCondLst>
                                            <p:cond delay="0"/>
                                          </p:stCondLst>
                                        </p:cTn>
                                        <p:tgtEl>
                                          <p:spTgt spid="6">
                                            <p:graphicEl>
                                              <a:dgm id="{0017A204-F19F-40B4-90D9-23A7DA14A727}"/>
                                            </p:graphicEl>
                                          </p:spTgt>
                                        </p:tgtEl>
                                        <p:attrNameLst>
                                          <p:attrName>style.visibility</p:attrName>
                                        </p:attrNameLst>
                                      </p:cBhvr>
                                      <p:to>
                                        <p:strVal val="visible"/>
                                      </p:to>
                                    </p:set>
                                    <p:animEffect transition="in" filter="wipe(right)">
                                      <p:cBhvr>
                                        <p:cTn id="60" dur="500"/>
                                        <p:tgtEl>
                                          <p:spTgt spid="6">
                                            <p:graphicEl>
                                              <a:dgm id="{0017A204-F19F-40B4-90D9-23A7DA14A727}"/>
                                            </p:graphicEl>
                                          </p:spTgt>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2" fill="hold" grpId="0" nodeType="clickEffect">
                                  <p:stCondLst>
                                    <p:cond delay="0"/>
                                  </p:stCondLst>
                                  <p:childTnLst>
                                    <p:set>
                                      <p:cBhvr>
                                        <p:cTn id="64" dur="1" fill="hold">
                                          <p:stCondLst>
                                            <p:cond delay="0"/>
                                          </p:stCondLst>
                                        </p:cTn>
                                        <p:tgtEl>
                                          <p:spTgt spid="6">
                                            <p:graphicEl>
                                              <a:dgm id="{C504EBED-2F60-4EB8-B9BD-90F2F5E8998B}"/>
                                            </p:graphicEl>
                                          </p:spTgt>
                                        </p:tgtEl>
                                        <p:attrNameLst>
                                          <p:attrName>style.visibility</p:attrName>
                                        </p:attrNameLst>
                                      </p:cBhvr>
                                      <p:to>
                                        <p:strVal val="visible"/>
                                      </p:to>
                                    </p:set>
                                    <p:animEffect transition="in" filter="wipe(right)">
                                      <p:cBhvr>
                                        <p:cTn id="65" dur="500"/>
                                        <p:tgtEl>
                                          <p:spTgt spid="6">
                                            <p:graphicEl>
                                              <a:dgm id="{C504EBED-2F60-4EB8-B9BD-90F2F5E8998B}"/>
                                            </p:graphicEl>
                                          </p:spTgt>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2" fill="hold" grpId="0" nodeType="clickEffect">
                                  <p:stCondLst>
                                    <p:cond delay="0"/>
                                  </p:stCondLst>
                                  <p:childTnLst>
                                    <p:set>
                                      <p:cBhvr>
                                        <p:cTn id="69" dur="1" fill="hold">
                                          <p:stCondLst>
                                            <p:cond delay="0"/>
                                          </p:stCondLst>
                                        </p:cTn>
                                        <p:tgtEl>
                                          <p:spTgt spid="6">
                                            <p:graphicEl>
                                              <a:dgm id="{FB3B242C-B012-4820-983A-469EDDD96845}"/>
                                            </p:graphicEl>
                                          </p:spTgt>
                                        </p:tgtEl>
                                        <p:attrNameLst>
                                          <p:attrName>style.visibility</p:attrName>
                                        </p:attrNameLst>
                                      </p:cBhvr>
                                      <p:to>
                                        <p:strVal val="visible"/>
                                      </p:to>
                                    </p:set>
                                    <p:animEffect transition="in" filter="wipe(right)">
                                      <p:cBhvr>
                                        <p:cTn id="70" dur="500"/>
                                        <p:tgtEl>
                                          <p:spTgt spid="6">
                                            <p:graphicEl>
                                              <a:dgm id="{FB3B242C-B012-4820-983A-469EDDD96845}"/>
                                            </p:graphicEl>
                                          </p:spTgt>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2" fill="hold" grpId="0" nodeType="clickEffect">
                                  <p:stCondLst>
                                    <p:cond delay="0"/>
                                  </p:stCondLst>
                                  <p:childTnLst>
                                    <p:set>
                                      <p:cBhvr>
                                        <p:cTn id="74" dur="1" fill="hold">
                                          <p:stCondLst>
                                            <p:cond delay="0"/>
                                          </p:stCondLst>
                                        </p:cTn>
                                        <p:tgtEl>
                                          <p:spTgt spid="6">
                                            <p:graphicEl>
                                              <a:dgm id="{A0131B4B-270C-496D-855B-7EA2741A0492}"/>
                                            </p:graphicEl>
                                          </p:spTgt>
                                        </p:tgtEl>
                                        <p:attrNameLst>
                                          <p:attrName>style.visibility</p:attrName>
                                        </p:attrNameLst>
                                      </p:cBhvr>
                                      <p:to>
                                        <p:strVal val="visible"/>
                                      </p:to>
                                    </p:set>
                                    <p:animEffect transition="in" filter="wipe(right)">
                                      <p:cBhvr>
                                        <p:cTn id="75" dur="500"/>
                                        <p:tgtEl>
                                          <p:spTgt spid="6">
                                            <p:graphicEl>
                                              <a:dgm id="{A0131B4B-270C-496D-855B-7EA2741A0492}"/>
                                            </p:graphicEl>
                                          </p:spTgt>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2" fill="hold" grpId="0" nodeType="clickEffect">
                                  <p:stCondLst>
                                    <p:cond delay="0"/>
                                  </p:stCondLst>
                                  <p:childTnLst>
                                    <p:set>
                                      <p:cBhvr>
                                        <p:cTn id="79" dur="1" fill="hold">
                                          <p:stCondLst>
                                            <p:cond delay="0"/>
                                          </p:stCondLst>
                                        </p:cTn>
                                        <p:tgtEl>
                                          <p:spTgt spid="6">
                                            <p:graphicEl>
                                              <a:dgm id="{CEAA776C-8B24-4DC1-B312-AB0E31048D47}"/>
                                            </p:graphicEl>
                                          </p:spTgt>
                                        </p:tgtEl>
                                        <p:attrNameLst>
                                          <p:attrName>style.visibility</p:attrName>
                                        </p:attrNameLst>
                                      </p:cBhvr>
                                      <p:to>
                                        <p:strVal val="visible"/>
                                      </p:to>
                                    </p:set>
                                    <p:animEffect transition="in" filter="wipe(right)">
                                      <p:cBhvr>
                                        <p:cTn id="80" dur="500"/>
                                        <p:tgtEl>
                                          <p:spTgt spid="6">
                                            <p:graphicEl>
                                              <a:dgm id="{CEAA776C-8B24-4DC1-B312-AB0E31048D47}"/>
                                            </p:graphicEl>
                                          </p:spTgt>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2" fill="hold" grpId="0" nodeType="clickEffect">
                                  <p:stCondLst>
                                    <p:cond delay="0"/>
                                  </p:stCondLst>
                                  <p:childTnLst>
                                    <p:set>
                                      <p:cBhvr>
                                        <p:cTn id="84" dur="1" fill="hold">
                                          <p:stCondLst>
                                            <p:cond delay="0"/>
                                          </p:stCondLst>
                                        </p:cTn>
                                        <p:tgtEl>
                                          <p:spTgt spid="6">
                                            <p:graphicEl>
                                              <a:dgm id="{B4020DE7-C031-47F9-8BF7-26F150AE38EA}"/>
                                            </p:graphicEl>
                                          </p:spTgt>
                                        </p:tgtEl>
                                        <p:attrNameLst>
                                          <p:attrName>style.visibility</p:attrName>
                                        </p:attrNameLst>
                                      </p:cBhvr>
                                      <p:to>
                                        <p:strVal val="visible"/>
                                      </p:to>
                                    </p:set>
                                    <p:animEffect transition="in" filter="wipe(right)">
                                      <p:cBhvr>
                                        <p:cTn id="85" dur="500"/>
                                        <p:tgtEl>
                                          <p:spTgt spid="6">
                                            <p:graphicEl>
                                              <a:dgm id="{B4020DE7-C031-47F9-8BF7-26F150AE38EA}"/>
                                            </p:graphicEl>
                                          </p:spTgt>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2" fill="hold" grpId="0" nodeType="clickEffect">
                                  <p:stCondLst>
                                    <p:cond delay="0"/>
                                  </p:stCondLst>
                                  <p:childTnLst>
                                    <p:set>
                                      <p:cBhvr>
                                        <p:cTn id="89" dur="1" fill="hold">
                                          <p:stCondLst>
                                            <p:cond delay="0"/>
                                          </p:stCondLst>
                                        </p:cTn>
                                        <p:tgtEl>
                                          <p:spTgt spid="6">
                                            <p:graphicEl>
                                              <a:dgm id="{1866F153-6C31-41A7-B10F-4C46FA2B11A6}"/>
                                            </p:graphicEl>
                                          </p:spTgt>
                                        </p:tgtEl>
                                        <p:attrNameLst>
                                          <p:attrName>style.visibility</p:attrName>
                                        </p:attrNameLst>
                                      </p:cBhvr>
                                      <p:to>
                                        <p:strVal val="visible"/>
                                      </p:to>
                                    </p:set>
                                    <p:animEffect transition="in" filter="wipe(right)">
                                      <p:cBhvr>
                                        <p:cTn id="90" dur="500"/>
                                        <p:tgtEl>
                                          <p:spTgt spid="6">
                                            <p:graphicEl>
                                              <a:dgm id="{1866F153-6C31-41A7-B10F-4C46FA2B11A6}"/>
                                            </p:graphicEl>
                                          </p:spTgt>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2" fill="hold" grpId="0" nodeType="clickEffect">
                                  <p:stCondLst>
                                    <p:cond delay="0"/>
                                  </p:stCondLst>
                                  <p:childTnLst>
                                    <p:set>
                                      <p:cBhvr>
                                        <p:cTn id="94" dur="1" fill="hold">
                                          <p:stCondLst>
                                            <p:cond delay="0"/>
                                          </p:stCondLst>
                                        </p:cTn>
                                        <p:tgtEl>
                                          <p:spTgt spid="6">
                                            <p:graphicEl>
                                              <a:dgm id="{9CAAA3BE-A63B-46CC-BAB5-05A28116553D}"/>
                                            </p:graphicEl>
                                          </p:spTgt>
                                        </p:tgtEl>
                                        <p:attrNameLst>
                                          <p:attrName>style.visibility</p:attrName>
                                        </p:attrNameLst>
                                      </p:cBhvr>
                                      <p:to>
                                        <p:strVal val="visible"/>
                                      </p:to>
                                    </p:set>
                                    <p:animEffect transition="in" filter="wipe(right)">
                                      <p:cBhvr>
                                        <p:cTn id="95" dur="500"/>
                                        <p:tgtEl>
                                          <p:spTgt spid="6">
                                            <p:graphicEl>
                                              <a:dgm id="{9CAAA3BE-A63B-46CC-BAB5-05A28116553D}"/>
                                            </p:graphicEl>
                                          </p:spTgt>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8" fill="hold" grpId="0" nodeType="clickEffect">
                                  <p:stCondLst>
                                    <p:cond delay="0"/>
                                  </p:stCondLst>
                                  <p:childTnLst>
                                    <p:set>
                                      <p:cBhvr>
                                        <p:cTn id="99" dur="1" fill="hold">
                                          <p:stCondLst>
                                            <p:cond delay="0"/>
                                          </p:stCondLst>
                                        </p:cTn>
                                        <p:tgtEl>
                                          <p:spTgt spid="13"/>
                                        </p:tgtEl>
                                        <p:attrNameLst>
                                          <p:attrName>style.visibility</p:attrName>
                                        </p:attrNameLst>
                                      </p:cBhvr>
                                      <p:to>
                                        <p:strVal val="visible"/>
                                      </p:to>
                                    </p:set>
                                    <p:animEffect transition="in" filter="wipe(left)">
                                      <p:cBhvr>
                                        <p:cTn id="100" dur="500"/>
                                        <p:tgtEl>
                                          <p:spTgt spid="13"/>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8" fill="hold" grpId="0" nodeType="clickEffect">
                                  <p:stCondLst>
                                    <p:cond delay="0"/>
                                  </p:stCondLst>
                                  <p:childTnLst>
                                    <p:set>
                                      <p:cBhvr>
                                        <p:cTn id="104" dur="1" fill="hold">
                                          <p:stCondLst>
                                            <p:cond delay="0"/>
                                          </p:stCondLst>
                                        </p:cTn>
                                        <p:tgtEl>
                                          <p:spTgt spid="11"/>
                                        </p:tgtEl>
                                        <p:attrNameLst>
                                          <p:attrName>style.visibility</p:attrName>
                                        </p:attrNameLst>
                                      </p:cBhvr>
                                      <p:to>
                                        <p:strVal val="visible"/>
                                      </p:to>
                                    </p:set>
                                    <p:animEffect transition="in" filter="wipe(left)">
                                      <p:cBhvr>
                                        <p:cTn id="105" dur="500"/>
                                        <p:tgtEl>
                                          <p:spTgt spid="11"/>
                                        </p:tgtEl>
                                      </p:cBhvr>
                                    </p:animEffect>
                                  </p:childTnLst>
                                </p:cTn>
                              </p:par>
                            </p:childTnLst>
                          </p:cTn>
                        </p:par>
                      </p:childTnLst>
                    </p:cTn>
                  </p:par>
                  <p:par>
                    <p:cTn id="106" fill="hold">
                      <p:stCondLst>
                        <p:cond delay="indefinite"/>
                      </p:stCondLst>
                      <p:childTnLst>
                        <p:par>
                          <p:cTn id="107" fill="hold">
                            <p:stCondLst>
                              <p:cond delay="0"/>
                            </p:stCondLst>
                            <p:childTnLst>
                              <p:par>
                                <p:cTn id="108" presetID="22" presetClass="entr" presetSubtype="8" fill="hold" grpId="0" nodeType="clickEffect">
                                  <p:stCondLst>
                                    <p:cond delay="0"/>
                                  </p:stCondLst>
                                  <p:childTnLst>
                                    <p:set>
                                      <p:cBhvr>
                                        <p:cTn id="109" dur="1" fill="hold">
                                          <p:stCondLst>
                                            <p:cond delay="0"/>
                                          </p:stCondLst>
                                        </p:cTn>
                                        <p:tgtEl>
                                          <p:spTgt spid="7"/>
                                        </p:tgtEl>
                                        <p:attrNameLst>
                                          <p:attrName>style.visibility</p:attrName>
                                        </p:attrNameLst>
                                      </p:cBhvr>
                                      <p:to>
                                        <p:strVal val="visible"/>
                                      </p:to>
                                    </p:set>
                                    <p:animEffect transition="in" filter="wipe(left)">
                                      <p:cBhvr>
                                        <p:cTn id="1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Graphic spid="6" grpId="0">
        <p:bldSub>
          <a:bldDgm bld="one"/>
        </p:bldSub>
      </p:bldGraphic>
      <p:bldP spid="7" grpId="0"/>
      <p:bldP spid="11" grpId="0"/>
      <p:bldP spid="13" grpId="0"/>
      <p:bldP spid="15" grpId="0"/>
    </p:bldLst>
  </p:timing>
</p:sld>
</file>

<file path=ppt/theme/theme1.xml><?xml version="1.0" encoding="utf-8"?>
<a:theme xmlns:a="http://schemas.openxmlformats.org/drawingml/2006/main" name="Tema de Office">
  <a:themeElements>
    <a:clrScheme name="Personalizado 7">
      <a:dk1>
        <a:srgbClr val="000000"/>
      </a:dk1>
      <a:lt1>
        <a:sysClr val="window" lastClr="FFFFFF"/>
      </a:lt1>
      <a:dk2>
        <a:srgbClr val="5E5E5E"/>
      </a:dk2>
      <a:lt2>
        <a:srgbClr val="DDDDDD"/>
      </a:lt2>
      <a:accent1>
        <a:srgbClr val="CE145B"/>
      </a:accent1>
      <a:accent2>
        <a:srgbClr val="92D050"/>
      </a:accent2>
      <a:accent3>
        <a:srgbClr val="FFFF66"/>
      </a:accent3>
      <a:accent4>
        <a:srgbClr val="33CCCC"/>
      </a:accent4>
      <a:accent5>
        <a:srgbClr val="9F07C9"/>
      </a:accent5>
      <a:accent6>
        <a:srgbClr val="5415F1"/>
      </a:accent6>
      <a:hlink>
        <a:srgbClr val="EF07DE"/>
      </a:hlink>
      <a:folHlink>
        <a:srgbClr val="B2B2B2"/>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2647</TotalTime>
  <Words>1328</Words>
  <Application>Microsoft Macintosh PowerPoint</Application>
  <PresentationFormat>Widescreen</PresentationFormat>
  <Paragraphs>70</Paragraphs>
  <Slides>11</Slides>
  <Notes>0</Notes>
  <HiddenSlides>0</HiddenSlides>
  <MMClips>0</MMClips>
  <ScaleCrop>false</ScaleCrop>
  <HeadingPairs>
    <vt:vector size="6" baseType="variant">
      <vt:variant>
        <vt:lpstr>Caratteri utilizzati</vt:lpstr>
      </vt:variant>
      <vt:variant>
        <vt:i4>7</vt:i4>
      </vt:variant>
      <vt:variant>
        <vt:lpstr>Tema</vt:lpstr>
      </vt:variant>
      <vt:variant>
        <vt:i4>2</vt:i4>
      </vt:variant>
      <vt:variant>
        <vt:lpstr>Titoli diapositive</vt:lpstr>
      </vt:variant>
      <vt:variant>
        <vt:i4>11</vt:i4>
      </vt:variant>
    </vt:vector>
  </HeadingPairs>
  <TitlesOfParts>
    <vt:vector size="20" baseType="lpstr">
      <vt:lpstr>Comic Sans MS</vt:lpstr>
      <vt:lpstr>Arial Black</vt:lpstr>
      <vt:lpstr>Verdana</vt:lpstr>
      <vt:lpstr>Aptos Display</vt:lpstr>
      <vt:lpstr>Arial</vt:lpstr>
      <vt:lpstr>Calibri</vt:lpstr>
      <vt:lpstr>Aptos</vt:lpstr>
      <vt:lpstr>Tema de Office</vt:lpstr>
      <vt:lpstr>1_Tema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Sergio</dc:creator>
  <cp:lastModifiedBy>Cavalieri Mariarosa</cp:lastModifiedBy>
  <cp:revision>76</cp:revision>
  <dcterms:created xsi:type="dcterms:W3CDTF">2025-12-30T08:43:05Z</dcterms:created>
  <dcterms:modified xsi:type="dcterms:W3CDTF">2026-01-07T06:45:33Z</dcterms:modified>
</cp:coreProperties>
</file>